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3" r:id="rId3"/>
  </p:sldMasterIdLst>
  <p:sldIdLst>
    <p:sldId id="258" r:id="rId4"/>
    <p:sldId id="257" r:id="rId5"/>
    <p:sldId id="259" r:id="rId6"/>
    <p:sldId id="260" r:id="rId7"/>
    <p:sldId id="261" r:id="rId8"/>
    <p:sldId id="266"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114" d="100"/>
          <a:sy n="114" d="100"/>
        </p:scale>
        <p:origin x="252" y="19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29791"/>
            <a:ext cx="10363200" cy="1470660"/>
          </a:xfrm>
        </p:spPr>
        <p:txBody>
          <a:bodyPr anchor="b">
            <a:noAutofit/>
          </a:bodyPr>
          <a:lstStyle>
            <a:lvl1pPr algn="ctr">
              <a:lnSpc>
                <a:spcPct val="70000"/>
              </a:lnSpc>
              <a:defRPr sz="4950" b="1" i="0" cap="all" baseline="0">
                <a:solidFill>
                  <a:schemeClr val="tx1">
                    <a:lumMod val="85000"/>
                    <a:lumOff val="15000"/>
                  </a:schemeClr>
                </a:solidFill>
                <a:latin typeface="Arial Black" panose="020B0604020202020204" pitchFamily="34" charset="0"/>
                <a:cs typeface="Arial Black" panose="020B0604020202020204" pitchFamily="34" charset="0"/>
              </a:defRPr>
            </a:lvl1pPr>
          </a:lstStyle>
          <a:p>
            <a:r>
              <a:rPr lang="en-US" dirty="0"/>
              <a:t>Section title</a:t>
            </a:r>
          </a:p>
        </p:txBody>
      </p:sp>
      <p:sp>
        <p:nvSpPr>
          <p:cNvPr id="3" name="Subtitle 2"/>
          <p:cNvSpPr>
            <a:spLocks noGrp="1"/>
          </p:cNvSpPr>
          <p:nvPr>
            <p:ph type="subTitle" idx="1"/>
          </p:nvPr>
        </p:nvSpPr>
        <p:spPr>
          <a:xfrm>
            <a:off x="1828800" y="3742509"/>
            <a:ext cx="8534400" cy="1752600"/>
          </a:xfrm>
          <a:prstGeom prst="rect">
            <a:avLst/>
          </a:prstGeom>
        </p:spPr>
        <p:txBody>
          <a:bodyPr/>
          <a:lstStyle>
            <a:lvl1pPr marL="0" indent="0" algn="ctr">
              <a:buNone/>
              <a:defRPr>
                <a:solidFill>
                  <a:schemeClr val="tx1">
                    <a:lumMod val="85000"/>
                    <a:lumOff val="15000"/>
                  </a:schemeClr>
                </a:solidFill>
                <a:latin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Slide Number Placeholder 6">
            <a:extLst>
              <a:ext uri="{FF2B5EF4-FFF2-40B4-BE49-F238E27FC236}">
                <a16:creationId xmlns="" xmlns:a16="http://schemas.microsoft.com/office/drawing/2014/main" id="{2D497A51-A346-124D-84F3-24DBD5BF07B4}"/>
              </a:ext>
            </a:extLst>
          </p:cNvPr>
          <p:cNvSpPr>
            <a:spLocks noGrp="1"/>
          </p:cNvSpPr>
          <p:nvPr>
            <p:ph type="sldNum" sz="quarter" idx="11"/>
          </p:nvPr>
        </p:nvSpPr>
        <p:spPr/>
        <p:txBody>
          <a:bodyPr/>
          <a:lstStyle/>
          <a:p>
            <a:fld id="{B89104F9-3E94-014F-940C-F539A5798969}" type="slidenum">
              <a:rPr lang="en-US" smtClean="0">
                <a:solidFill>
                  <a:srgbClr val="000000">
                    <a:tint val="75000"/>
                  </a:srgbClr>
                </a:solidFill>
              </a:rPr>
              <a:pPr/>
              <a:t>‹#›</a:t>
            </a:fld>
            <a:endParaRPr lang="en-US">
              <a:solidFill>
                <a:srgbClr val="000000">
                  <a:tint val="75000"/>
                </a:srgbClr>
              </a:solidFill>
            </a:endParaRPr>
          </a:p>
        </p:txBody>
      </p:sp>
      <p:sp>
        <p:nvSpPr>
          <p:cNvPr id="5" name="Footer Placeholder 4">
            <a:extLst>
              <a:ext uri="{FF2B5EF4-FFF2-40B4-BE49-F238E27FC236}">
                <a16:creationId xmlns="" xmlns:a16="http://schemas.microsoft.com/office/drawing/2014/main" id="{7C031374-4D10-B04C-B6ED-E0C93BD2896F}"/>
              </a:ext>
            </a:extLst>
          </p:cNvPr>
          <p:cNvSpPr>
            <a:spLocks noGrp="1"/>
          </p:cNvSpPr>
          <p:nvPr>
            <p:ph type="ftr" sz="quarter" idx="12"/>
          </p:nvPr>
        </p:nvSpPr>
        <p:spPr/>
        <p:txBody>
          <a:bodyPr/>
          <a:lstStyle/>
          <a:p>
            <a:r>
              <a:rPr lang="en-US">
                <a:solidFill>
                  <a:srgbClr val="FFFFFF"/>
                </a:solidFill>
              </a:rPr>
              <a:t>Presentation title</a:t>
            </a:r>
            <a:endParaRPr lang="en-US" dirty="0">
              <a:solidFill>
                <a:srgbClr val="FFFFFF"/>
              </a:solidFill>
            </a:endParaRPr>
          </a:p>
        </p:txBody>
      </p:sp>
    </p:spTree>
    <p:extLst>
      <p:ext uri="{BB962C8B-B14F-4D97-AF65-F5344CB8AC3E}">
        <p14:creationId xmlns:p14="http://schemas.microsoft.com/office/powerpoint/2010/main" val="2793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2BB139-38A5-4741-B401-E1419E7B9C37}"/>
              </a:ext>
            </a:extLst>
          </p:cNvPr>
          <p:cNvSpPr>
            <a:spLocks noGrp="1"/>
          </p:cNvSpPr>
          <p:nvPr>
            <p:ph type="title" hasCustomPrompt="1"/>
          </p:nvPr>
        </p:nvSpPr>
        <p:spPr>
          <a:xfrm>
            <a:off x="660400" y="1600200"/>
            <a:ext cx="10515600" cy="2336800"/>
          </a:xfrm>
        </p:spPr>
        <p:txBody>
          <a:bodyPr/>
          <a:lstStyle>
            <a:lvl1pPr>
              <a:defRPr/>
            </a:lvl1pPr>
          </a:lstStyle>
          <a:p>
            <a:r>
              <a:rPr lang="en-US" dirty="0"/>
              <a:t>Insert your</a:t>
            </a:r>
            <a:br>
              <a:rPr lang="en-US" dirty="0"/>
            </a:br>
            <a:r>
              <a:rPr lang="en-US" dirty="0"/>
              <a:t>headline here</a:t>
            </a:r>
            <a:br>
              <a:rPr lang="en-US" dirty="0"/>
            </a:br>
            <a:r>
              <a:rPr lang="en-US" dirty="0"/>
              <a:t>up to 3 lines</a:t>
            </a:r>
          </a:p>
        </p:txBody>
      </p:sp>
      <p:sp>
        <p:nvSpPr>
          <p:cNvPr id="11" name="Content Placeholder 10">
            <a:extLst>
              <a:ext uri="{FF2B5EF4-FFF2-40B4-BE49-F238E27FC236}">
                <a16:creationId xmlns="" xmlns:a16="http://schemas.microsoft.com/office/drawing/2014/main" id="{DE47C97A-3650-4947-9899-4F53E08CD710}"/>
              </a:ext>
            </a:extLst>
          </p:cNvPr>
          <p:cNvSpPr>
            <a:spLocks noGrp="1"/>
          </p:cNvSpPr>
          <p:nvPr>
            <p:ph sz="quarter" idx="11" hasCustomPrompt="1"/>
          </p:nvPr>
        </p:nvSpPr>
        <p:spPr>
          <a:xfrm>
            <a:off x="660400" y="685800"/>
            <a:ext cx="4800600" cy="304800"/>
          </a:xfrm>
          <a:prstGeom prst="rect">
            <a:avLst/>
          </a:prstGeom>
        </p:spPr>
        <p:txBody>
          <a:bodyPr/>
          <a:lstStyle>
            <a:lvl1pPr marL="0" marR="0" indent="0" algn="l" defTabSz="1219170" rtl="0" eaLnBrk="1" fontAlgn="auto" latinLnBrk="0" hangingPunct="1">
              <a:lnSpc>
                <a:spcPct val="100000"/>
              </a:lnSpc>
              <a:spcBef>
                <a:spcPts val="0"/>
              </a:spcBef>
              <a:spcAft>
                <a:spcPts val="0"/>
              </a:spcAft>
              <a:buClrTx/>
              <a:buSzTx/>
              <a:buFont typeface="Arial"/>
              <a:buNone/>
              <a:tabLst/>
              <a:defRPr sz="1600" b="1" i="0" cap="all" baseline="0">
                <a:solidFill>
                  <a:schemeClr val="tx1"/>
                </a:solidFill>
                <a:latin typeface="Arial Black" panose="020B0604020202020204" pitchFamily="34" charset="0"/>
                <a:cs typeface="Arial Black"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Month 20XX</a:t>
            </a:r>
          </a:p>
        </p:txBody>
      </p:sp>
      <p:sp>
        <p:nvSpPr>
          <p:cNvPr id="12" name="Content Placeholder 10">
            <a:extLst>
              <a:ext uri="{FF2B5EF4-FFF2-40B4-BE49-F238E27FC236}">
                <a16:creationId xmlns="" xmlns:a16="http://schemas.microsoft.com/office/drawing/2014/main" id="{9EAF60AA-A34A-6348-BDBB-95B3DE270C2C}"/>
              </a:ext>
            </a:extLst>
          </p:cNvPr>
          <p:cNvSpPr>
            <a:spLocks noGrp="1"/>
          </p:cNvSpPr>
          <p:nvPr>
            <p:ph sz="quarter" idx="12" hasCustomPrompt="1"/>
          </p:nvPr>
        </p:nvSpPr>
        <p:spPr>
          <a:xfrm>
            <a:off x="696686" y="5638800"/>
            <a:ext cx="3494314" cy="304800"/>
          </a:xfrm>
          <a:prstGeom prst="rect">
            <a:avLst/>
          </a:prstGeom>
        </p:spPr>
        <p:txBody>
          <a:bodyPr/>
          <a:lstStyle>
            <a:lvl1pPr marL="0" marR="0" indent="0" algn="l" defTabSz="1219170" rtl="0" eaLnBrk="1" fontAlgn="auto" latinLnBrk="0" hangingPunct="1">
              <a:lnSpc>
                <a:spcPct val="100000"/>
              </a:lnSpc>
              <a:spcBef>
                <a:spcPts val="0"/>
              </a:spcBef>
              <a:spcAft>
                <a:spcPts val="0"/>
              </a:spcAft>
              <a:buClrTx/>
              <a:buSzTx/>
              <a:buFont typeface="Arial"/>
              <a:buNone/>
              <a:tabLst/>
              <a:defRPr sz="1400" b="0" i="0" cap="all" baseline="0">
                <a:solidFill>
                  <a:schemeClr val="tx1"/>
                </a:solidFill>
                <a:latin typeface="Arial Black" panose="020B0604020202020204" pitchFamily="34" charset="0"/>
                <a:cs typeface="Arial Black"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Presenter or speaker name</a:t>
            </a:r>
          </a:p>
        </p:txBody>
      </p:sp>
      <p:sp>
        <p:nvSpPr>
          <p:cNvPr id="13" name="Content Placeholder 10">
            <a:extLst>
              <a:ext uri="{FF2B5EF4-FFF2-40B4-BE49-F238E27FC236}">
                <a16:creationId xmlns="" xmlns:a16="http://schemas.microsoft.com/office/drawing/2014/main" id="{1B48AA04-3B04-044B-9305-AFAB01FF96BF}"/>
              </a:ext>
            </a:extLst>
          </p:cNvPr>
          <p:cNvSpPr>
            <a:spLocks noGrp="1"/>
          </p:cNvSpPr>
          <p:nvPr>
            <p:ph sz="quarter" idx="13" hasCustomPrompt="1"/>
          </p:nvPr>
        </p:nvSpPr>
        <p:spPr>
          <a:xfrm>
            <a:off x="696686" y="5867400"/>
            <a:ext cx="3494314" cy="304800"/>
          </a:xfrm>
          <a:prstGeom prst="rect">
            <a:avLst/>
          </a:prstGeom>
        </p:spPr>
        <p:txBody>
          <a:bodyPr/>
          <a:lstStyle>
            <a:lvl1pPr marL="0" marR="0" indent="0" algn="l" defTabSz="1219170" rtl="0" eaLnBrk="1" fontAlgn="auto" latinLnBrk="0" hangingPunct="1">
              <a:lnSpc>
                <a:spcPct val="100000"/>
              </a:lnSpc>
              <a:spcBef>
                <a:spcPts val="0"/>
              </a:spcBef>
              <a:spcAft>
                <a:spcPts val="0"/>
              </a:spcAft>
              <a:buClrTx/>
              <a:buSzTx/>
              <a:buFont typeface="Arial"/>
              <a:buNone/>
              <a:tabLst/>
              <a:defRPr sz="1400" b="1" i="0" cap="none" baseline="0">
                <a:solidFill>
                  <a:schemeClr val="tx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Position/Role</a:t>
            </a:r>
          </a:p>
        </p:txBody>
      </p:sp>
      <p:sp>
        <p:nvSpPr>
          <p:cNvPr id="15" name="Content Placeholder 14">
            <a:extLst>
              <a:ext uri="{FF2B5EF4-FFF2-40B4-BE49-F238E27FC236}">
                <a16:creationId xmlns="" xmlns:a16="http://schemas.microsoft.com/office/drawing/2014/main" id="{5DF9071E-1EF8-9A41-AB78-BBF7222D7077}"/>
              </a:ext>
            </a:extLst>
          </p:cNvPr>
          <p:cNvSpPr>
            <a:spLocks noGrp="1"/>
          </p:cNvSpPr>
          <p:nvPr>
            <p:ph sz="quarter" idx="14" hasCustomPrompt="1"/>
          </p:nvPr>
        </p:nvSpPr>
        <p:spPr>
          <a:xfrm>
            <a:off x="696913" y="4419600"/>
            <a:ext cx="7608887" cy="762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lstStyle>
            <a:lvl1pPr marL="0">
              <a:lnSpc>
                <a:spcPct val="100000"/>
              </a:lnSpc>
              <a:spcBef>
                <a:spcPts val="0"/>
              </a:spcBef>
              <a:buFontTx/>
              <a:buNone/>
              <a:defRPr lang="en-US" sz="1870" smtClean="0"/>
            </a:lvl1pPr>
            <a:lvl2pPr marL="0" indent="0">
              <a:lnSpc>
                <a:spcPct val="100000"/>
              </a:lnSpc>
              <a:spcBef>
                <a:spcPts val="0"/>
              </a:spcBef>
              <a:buFontTx/>
              <a:buNone/>
              <a:defRPr lang="en-US" sz="1870" smtClean="0"/>
            </a:lvl2pPr>
            <a:lvl3pPr marL="0" indent="0">
              <a:lnSpc>
                <a:spcPct val="100000"/>
              </a:lnSpc>
              <a:spcBef>
                <a:spcPts val="0"/>
              </a:spcBef>
              <a:buFontTx/>
              <a:buNone/>
              <a:defRPr lang="en-US" sz="1870" smtClean="0"/>
            </a:lvl3pPr>
            <a:lvl4pPr marL="0" indent="0">
              <a:lnSpc>
                <a:spcPct val="100000"/>
              </a:lnSpc>
              <a:spcBef>
                <a:spcPts val="0"/>
              </a:spcBef>
              <a:buFontTx/>
              <a:buNone/>
              <a:defRPr lang="en-US" sz="1870" smtClean="0"/>
            </a:lvl4pPr>
            <a:lvl5pPr marL="0" indent="0">
              <a:lnSpc>
                <a:spcPct val="100000"/>
              </a:lnSpc>
              <a:spcBef>
                <a:spcPts val="0"/>
              </a:spcBef>
              <a:buFontTx/>
              <a:buNone/>
              <a:defRPr lang="en-US" sz="1870"/>
            </a:lvl5pPr>
          </a:lstStyle>
          <a:p>
            <a:pPr lvl="0"/>
            <a:r>
              <a:rPr lang="en-US" dirty="0"/>
              <a:t>Insert your subtitle or any additional description text here up to two lines of text or you can delete this text box</a:t>
            </a:r>
          </a:p>
        </p:txBody>
      </p:sp>
    </p:spTree>
    <p:extLst>
      <p:ext uri="{BB962C8B-B14F-4D97-AF65-F5344CB8AC3E}">
        <p14:creationId xmlns:p14="http://schemas.microsoft.com/office/powerpoint/2010/main" val="182368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 image">
    <p:bg>
      <p:bgPr>
        <a:gradFill>
          <a:gsLst>
            <a:gs pos="0">
              <a:schemeClr val="bg2"/>
            </a:gs>
            <a:gs pos="100000">
              <a:schemeClr val="bg1"/>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2BB139-38A5-4741-B401-E1419E7B9C37}"/>
              </a:ext>
            </a:extLst>
          </p:cNvPr>
          <p:cNvSpPr>
            <a:spLocks noGrp="1"/>
          </p:cNvSpPr>
          <p:nvPr>
            <p:ph type="title" hasCustomPrompt="1"/>
          </p:nvPr>
        </p:nvSpPr>
        <p:spPr>
          <a:xfrm>
            <a:off x="660400" y="1600200"/>
            <a:ext cx="10515600" cy="2336800"/>
          </a:xfrm>
        </p:spPr>
        <p:txBody>
          <a:bodyPr/>
          <a:lstStyle>
            <a:lvl1pPr>
              <a:defRPr/>
            </a:lvl1pPr>
          </a:lstStyle>
          <a:p>
            <a:r>
              <a:rPr lang="en-US" dirty="0"/>
              <a:t>Insert your</a:t>
            </a:r>
            <a:br>
              <a:rPr lang="en-US" dirty="0"/>
            </a:br>
            <a:r>
              <a:rPr lang="en-US" dirty="0"/>
              <a:t>headline here</a:t>
            </a:r>
            <a:br>
              <a:rPr lang="en-US" dirty="0"/>
            </a:br>
            <a:r>
              <a:rPr lang="en-US" dirty="0"/>
              <a:t>up to 3 lines</a:t>
            </a:r>
          </a:p>
        </p:txBody>
      </p:sp>
      <p:sp>
        <p:nvSpPr>
          <p:cNvPr id="11" name="Content Placeholder 10">
            <a:extLst>
              <a:ext uri="{FF2B5EF4-FFF2-40B4-BE49-F238E27FC236}">
                <a16:creationId xmlns="" xmlns:a16="http://schemas.microsoft.com/office/drawing/2014/main" id="{DE47C97A-3650-4947-9899-4F53E08CD710}"/>
              </a:ext>
            </a:extLst>
          </p:cNvPr>
          <p:cNvSpPr>
            <a:spLocks noGrp="1"/>
          </p:cNvSpPr>
          <p:nvPr>
            <p:ph sz="quarter" idx="11" hasCustomPrompt="1"/>
          </p:nvPr>
        </p:nvSpPr>
        <p:spPr>
          <a:xfrm>
            <a:off x="660400" y="685800"/>
            <a:ext cx="4800600" cy="304800"/>
          </a:xfrm>
          <a:prstGeom prst="rect">
            <a:avLst/>
          </a:prstGeom>
        </p:spPr>
        <p:txBody>
          <a:bodyPr/>
          <a:lstStyle>
            <a:lvl1pPr marL="0" marR="0" indent="0" algn="l" defTabSz="1219170" rtl="0" eaLnBrk="1" fontAlgn="auto" latinLnBrk="0" hangingPunct="1">
              <a:lnSpc>
                <a:spcPct val="100000"/>
              </a:lnSpc>
              <a:spcBef>
                <a:spcPts val="0"/>
              </a:spcBef>
              <a:spcAft>
                <a:spcPts val="0"/>
              </a:spcAft>
              <a:buClrTx/>
              <a:buSzTx/>
              <a:buFont typeface="Arial"/>
              <a:buNone/>
              <a:tabLst/>
              <a:defRPr sz="1600" b="1" i="0" cap="all" baseline="0">
                <a:solidFill>
                  <a:schemeClr val="tx1"/>
                </a:solidFill>
                <a:latin typeface="Arial Black" panose="020B0604020202020204" pitchFamily="34" charset="0"/>
                <a:cs typeface="Arial Black"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Month 20XX</a:t>
            </a:r>
          </a:p>
        </p:txBody>
      </p:sp>
      <p:sp>
        <p:nvSpPr>
          <p:cNvPr id="12" name="Content Placeholder 10">
            <a:extLst>
              <a:ext uri="{FF2B5EF4-FFF2-40B4-BE49-F238E27FC236}">
                <a16:creationId xmlns="" xmlns:a16="http://schemas.microsoft.com/office/drawing/2014/main" id="{9EAF60AA-A34A-6348-BDBB-95B3DE270C2C}"/>
              </a:ext>
            </a:extLst>
          </p:cNvPr>
          <p:cNvSpPr>
            <a:spLocks noGrp="1"/>
          </p:cNvSpPr>
          <p:nvPr>
            <p:ph sz="quarter" idx="12" hasCustomPrompt="1"/>
          </p:nvPr>
        </p:nvSpPr>
        <p:spPr>
          <a:xfrm>
            <a:off x="696686" y="5638800"/>
            <a:ext cx="3494314" cy="304800"/>
          </a:xfrm>
          <a:prstGeom prst="rect">
            <a:avLst/>
          </a:prstGeom>
        </p:spPr>
        <p:txBody>
          <a:bodyPr/>
          <a:lstStyle>
            <a:lvl1pPr marL="0" marR="0" indent="0" algn="l" defTabSz="1219170" rtl="0" eaLnBrk="1" fontAlgn="auto" latinLnBrk="0" hangingPunct="1">
              <a:lnSpc>
                <a:spcPct val="100000"/>
              </a:lnSpc>
              <a:spcBef>
                <a:spcPts val="0"/>
              </a:spcBef>
              <a:spcAft>
                <a:spcPts val="0"/>
              </a:spcAft>
              <a:buClrTx/>
              <a:buSzTx/>
              <a:buFont typeface="Arial"/>
              <a:buNone/>
              <a:tabLst/>
              <a:defRPr sz="1400" b="0" i="0" cap="all" baseline="0">
                <a:solidFill>
                  <a:schemeClr val="tx1"/>
                </a:solidFill>
                <a:latin typeface="Arial Black" panose="020B0604020202020204" pitchFamily="34" charset="0"/>
                <a:cs typeface="Arial Black"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Presenter or speaker name</a:t>
            </a:r>
          </a:p>
        </p:txBody>
      </p:sp>
      <p:sp>
        <p:nvSpPr>
          <p:cNvPr id="13" name="Content Placeholder 10">
            <a:extLst>
              <a:ext uri="{FF2B5EF4-FFF2-40B4-BE49-F238E27FC236}">
                <a16:creationId xmlns="" xmlns:a16="http://schemas.microsoft.com/office/drawing/2014/main" id="{1B48AA04-3B04-044B-9305-AFAB01FF96BF}"/>
              </a:ext>
            </a:extLst>
          </p:cNvPr>
          <p:cNvSpPr>
            <a:spLocks noGrp="1"/>
          </p:cNvSpPr>
          <p:nvPr>
            <p:ph sz="quarter" idx="13" hasCustomPrompt="1"/>
          </p:nvPr>
        </p:nvSpPr>
        <p:spPr>
          <a:xfrm>
            <a:off x="696686" y="5867400"/>
            <a:ext cx="3494314" cy="304800"/>
          </a:xfrm>
          <a:prstGeom prst="rect">
            <a:avLst/>
          </a:prstGeom>
        </p:spPr>
        <p:txBody>
          <a:bodyPr/>
          <a:lstStyle>
            <a:lvl1pPr marL="0" marR="0" indent="0" algn="l" defTabSz="1219170" rtl="0" eaLnBrk="1" fontAlgn="auto" latinLnBrk="0" hangingPunct="1">
              <a:lnSpc>
                <a:spcPct val="100000"/>
              </a:lnSpc>
              <a:spcBef>
                <a:spcPts val="0"/>
              </a:spcBef>
              <a:spcAft>
                <a:spcPts val="0"/>
              </a:spcAft>
              <a:buClrTx/>
              <a:buSzTx/>
              <a:buFont typeface="Arial"/>
              <a:buNone/>
              <a:tabLst/>
              <a:defRPr sz="1400" b="1" i="0" cap="none" baseline="0">
                <a:solidFill>
                  <a:schemeClr val="tx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Position/Role</a:t>
            </a:r>
          </a:p>
        </p:txBody>
      </p:sp>
      <p:sp>
        <p:nvSpPr>
          <p:cNvPr id="15" name="Content Placeholder 14">
            <a:extLst>
              <a:ext uri="{FF2B5EF4-FFF2-40B4-BE49-F238E27FC236}">
                <a16:creationId xmlns="" xmlns:a16="http://schemas.microsoft.com/office/drawing/2014/main" id="{5DF9071E-1EF8-9A41-AB78-BBF7222D7077}"/>
              </a:ext>
            </a:extLst>
          </p:cNvPr>
          <p:cNvSpPr>
            <a:spLocks noGrp="1"/>
          </p:cNvSpPr>
          <p:nvPr>
            <p:ph sz="quarter" idx="14" hasCustomPrompt="1"/>
          </p:nvPr>
        </p:nvSpPr>
        <p:spPr>
          <a:xfrm>
            <a:off x="696913" y="4419600"/>
            <a:ext cx="7608887" cy="762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lstStyle>
            <a:lvl1pPr marL="0">
              <a:lnSpc>
                <a:spcPct val="100000"/>
              </a:lnSpc>
              <a:spcBef>
                <a:spcPts val="0"/>
              </a:spcBef>
              <a:buFontTx/>
              <a:buNone/>
              <a:defRPr lang="en-US" sz="1870" smtClean="0"/>
            </a:lvl1pPr>
            <a:lvl2pPr marL="0" indent="0">
              <a:lnSpc>
                <a:spcPct val="100000"/>
              </a:lnSpc>
              <a:spcBef>
                <a:spcPts val="0"/>
              </a:spcBef>
              <a:buFontTx/>
              <a:buNone/>
              <a:defRPr lang="en-US" sz="1870" smtClean="0"/>
            </a:lvl2pPr>
            <a:lvl3pPr marL="0" indent="0">
              <a:lnSpc>
                <a:spcPct val="100000"/>
              </a:lnSpc>
              <a:spcBef>
                <a:spcPts val="0"/>
              </a:spcBef>
              <a:buFontTx/>
              <a:buNone/>
              <a:defRPr lang="en-US" sz="1870" smtClean="0"/>
            </a:lvl3pPr>
            <a:lvl4pPr marL="0" indent="0">
              <a:lnSpc>
                <a:spcPct val="100000"/>
              </a:lnSpc>
              <a:spcBef>
                <a:spcPts val="0"/>
              </a:spcBef>
              <a:buFontTx/>
              <a:buNone/>
              <a:defRPr lang="en-US" sz="1870" smtClean="0"/>
            </a:lvl4pPr>
            <a:lvl5pPr marL="0" indent="0">
              <a:lnSpc>
                <a:spcPct val="100000"/>
              </a:lnSpc>
              <a:spcBef>
                <a:spcPts val="0"/>
              </a:spcBef>
              <a:buFontTx/>
              <a:buNone/>
              <a:defRPr lang="en-US" sz="1870"/>
            </a:lvl5pPr>
          </a:lstStyle>
          <a:p>
            <a:pPr lvl="0"/>
            <a:r>
              <a:rPr lang="en-US" dirty="0"/>
              <a:t>Insert your subtitle or any additional description text here up to two lines of text or you can delete this text box</a:t>
            </a:r>
          </a:p>
        </p:txBody>
      </p:sp>
    </p:spTree>
    <p:extLst>
      <p:ext uri="{BB962C8B-B14F-4D97-AF65-F5344CB8AC3E}">
        <p14:creationId xmlns:p14="http://schemas.microsoft.com/office/powerpoint/2010/main" val="40217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29791"/>
            <a:ext cx="10363200" cy="1470660"/>
          </a:xfrm>
        </p:spPr>
        <p:txBody>
          <a:bodyPr anchor="b">
            <a:noAutofit/>
          </a:bodyPr>
          <a:lstStyle>
            <a:lvl1pPr algn="ctr">
              <a:lnSpc>
                <a:spcPct val="70000"/>
              </a:lnSpc>
              <a:defRPr sz="6600" b="1" i="0" cap="all" baseline="0">
                <a:solidFill>
                  <a:schemeClr val="tx1">
                    <a:lumMod val="85000"/>
                    <a:lumOff val="15000"/>
                  </a:schemeClr>
                </a:solidFill>
                <a:latin typeface="Arial Black" panose="020B0604020202020204" pitchFamily="34" charset="0"/>
                <a:cs typeface="Arial Black" panose="020B0604020202020204" pitchFamily="34" charset="0"/>
              </a:defRPr>
            </a:lvl1pPr>
          </a:lstStyle>
          <a:p>
            <a:r>
              <a:rPr lang="en-US" dirty="0"/>
              <a:t>Section title</a:t>
            </a:r>
          </a:p>
        </p:txBody>
      </p:sp>
      <p:sp>
        <p:nvSpPr>
          <p:cNvPr id="3" name="Subtitle 2"/>
          <p:cNvSpPr>
            <a:spLocks noGrp="1"/>
          </p:cNvSpPr>
          <p:nvPr>
            <p:ph type="subTitle" idx="1"/>
          </p:nvPr>
        </p:nvSpPr>
        <p:spPr>
          <a:xfrm>
            <a:off x="1828800" y="3742509"/>
            <a:ext cx="8534400" cy="1752600"/>
          </a:xfrm>
          <a:prstGeom prst="rect">
            <a:avLst/>
          </a:prstGeom>
        </p:spPr>
        <p:txBody>
          <a:bodyPr/>
          <a:lstStyle>
            <a:lvl1pPr marL="0" indent="0" algn="ctr">
              <a:buNone/>
              <a:defRPr>
                <a:solidFill>
                  <a:schemeClr val="tx1">
                    <a:lumMod val="85000"/>
                    <a:lumOff val="15000"/>
                  </a:schemeClr>
                </a:solidFill>
                <a:latin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7" name="Slide Number Placeholder 6">
            <a:extLst>
              <a:ext uri="{FF2B5EF4-FFF2-40B4-BE49-F238E27FC236}">
                <a16:creationId xmlns="" xmlns:a16="http://schemas.microsoft.com/office/drawing/2014/main" id="{2D497A51-A346-124D-84F3-24DBD5BF07B4}"/>
              </a:ext>
            </a:extLst>
          </p:cNvPr>
          <p:cNvSpPr>
            <a:spLocks noGrp="1"/>
          </p:cNvSpPr>
          <p:nvPr>
            <p:ph type="sldNum" sz="quarter" idx="11"/>
          </p:nvPr>
        </p:nvSpPr>
        <p:spPr/>
        <p:txBody>
          <a:bodyPr/>
          <a:lstStyle/>
          <a:p>
            <a:fld id="{B89104F9-3E94-014F-940C-F539A5798969}" type="slidenum">
              <a:rPr lang="en-US" smtClean="0">
                <a:solidFill>
                  <a:srgbClr val="000000">
                    <a:tint val="75000"/>
                  </a:srgbClr>
                </a:solidFill>
              </a:rPr>
              <a:pPr/>
              <a:t>‹#›</a:t>
            </a:fld>
            <a:endParaRPr lang="en-US">
              <a:solidFill>
                <a:srgbClr val="000000">
                  <a:tint val="75000"/>
                </a:srgbClr>
              </a:solidFill>
            </a:endParaRPr>
          </a:p>
        </p:txBody>
      </p:sp>
      <p:sp>
        <p:nvSpPr>
          <p:cNvPr id="5" name="Footer Placeholder 4">
            <a:extLst>
              <a:ext uri="{FF2B5EF4-FFF2-40B4-BE49-F238E27FC236}">
                <a16:creationId xmlns="" xmlns:a16="http://schemas.microsoft.com/office/drawing/2014/main" id="{7C031374-4D10-B04C-B6ED-E0C93BD2896F}"/>
              </a:ext>
            </a:extLst>
          </p:cNvPr>
          <p:cNvSpPr>
            <a:spLocks noGrp="1"/>
          </p:cNvSpPr>
          <p:nvPr>
            <p:ph type="ftr" sz="quarter" idx="12"/>
          </p:nvPr>
        </p:nvSpPr>
        <p:spPr/>
        <p:txBody>
          <a:bodyPr/>
          <a:lstStyle/>
          <a:p>
            <a:r>
              <a:rPr lang="en-US">
                <a:solidFill>
                  <a:srgbClr val="FFFFFF"/>
                </a:solidFill>
              </a:rPr>
              <a:t>Presentation title</a:t>
            </a:r>
            <a:endParaRPr lang="en-US" dirty="0">
              <a:solidFill>
                <a:srgbClr val="FFFFFF"/>
              </a:solidFill>
            </a:endParaRPr>
          </a:p>
        </p:txBody>
      </p:sp>
    </p:spTree>
    <p:extLst>
      <p:ext uri="{BB962C8B-B14F-4D97-AF65-F5344CB8AC3E}">
        <p14:creationId xmlns:p14="http://schemas.microsoft.com/office/powerpoint/2010/main" val="57949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of point - Impac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22C165-3FEF-A444-9FFD-8208FF709682}"/>
              </a:ext>
            </a:extLst>
          </p:cNvPr>
          <p:cNvSpPr>
            <a:spLocks noGrp="1"/>
          </p:cNvSpPr>
          <p:nvPr>
            <p:ph type="title" hasCustomPrompt="1"/>
          </p:nvPr>
        </p:nvSpPr>
        <p:spPr>
          <a:xfrm>
            <a:off x="609600" y="2891371"/>
            <a:ext cx="10972800" cy="944628"/>
          </a:xfrm>
        </p:spPr>
        <p:txBody>
          <a:bodyPr anchor="ctr"/>
          <a:lstStyle>
            <a:lvl1pPr algn="ctr">
              <a:lnSpc>
                <a:spcPct val="75000"/>
              </a:lnSpc>
              <a:defRPr/>
            </a:lvl1pPr>
          </a:lstStyle>
          <a:p>
            <a:r>
              <a:rPr lang="en-US" dirty="0"/>
              <a:t>Add proof point or impact statement here</a:t>
            </a:r>
          </a:p>
        </p:txBody>
      </p:sp>
      <p:sp>
        <p:nvSpPr>
          <p:cNvPr id="7" name="Slide Number Placeholder 6">
            <a:extLst>
              <a:ext uri="{FF2B5EF4-FFF2-40B4-BE49-F238E27FC236}">
                <a16:creationId xmlns="" xmlns:a16="http://schemas.microsoft.com/office/drawing/2014/main" id="{44F0615A-16EF-E643-ABD5-43945DE1DCE3}"/>
              </a:ext>
            </a:extLst>
          </p:cNvPr>
          <p:cNvSpPr>
            <a:spLocks noGrp="1"/>
          </p:cNvSpPr>
          <p:nvPr>
            <p:ph type="sldNum" sz="quarter" idx="11"/>
          </p:nvPr>
        </p:nvSpPr>
        <p:spPr/>
        <p:txBody>
          <a:bodyPr/>
          <a:lstStyle/>
          <a:p>
            <a:fld id="{B89104F9-3E94-014F-940C-F539A5798969}" type="slidenum">
              <a:rPr lang="en-US" smtClean="0">
                <a:solidFill>
                  <a:srgbClr val="000000">
                    <a:tint val="75000"/>
                  </a:srgbClr>
                </a:solidFill>
              </a:rPr>
              <a:pPr/>
              <a:t>‹#›</a:t>
            </a:fld>
            <a:endParaRPr lang="en-US">
              <a:solidFill>
                <a:srgbClr val="000000">
                  <a:tint val="75000"/>
                </a:srgbClr>
              </a:solidFill>
            </a:endParaRPr>
          </a:p>
        </p:txBody>
      </p:sp>
      <p:sp>
        <p:nvSpPr>
          <p:cNvPr id="3" name="Footer Placeholder 2">
            <a:extLst>
              <a:ext uri="{FF2B5EF4-FFF2-40B4-BE49-F238E27FC236}">
                <a16:creationId xmlns="" xmlns:a16="http://schemas.microsoft.com/office/drawing/2014/main" id="{83F22984-1A09-A941-9772-594549BF2D55}"/>
              </a:ext>
            </a:extLst>
          </p:cNvPr>
          <p:cNvSpPr>
            <a:spLocks noGrp="1"/>
          </p:cNvSpPr>
          <p:nvPr>
            <p:ph type="ftr" sz="quarter" idx="12"/>
          </p:nvPr>
        </p:nvSpPr>
        <p:spPr/>
        <p:txBody>
          <a:bodyPr/>
          <a:lstStyle/>
          <a:p>
            <a:r>
              <a:rPr lang="en-US">
                <a:solidFill>
                  <a:srgbClr val="FFFFFF"/>
                </a:solidFill>
              </a:rPr>
              <a:t>Presentation title</a:t>
            </a:r>
            <a:endParaRPr lang="en-US" dirty="0">
              <a:solidFill>
                <a:srgbClr val="FFFFFF"/>
              </a:solidFill>
            </a:endParaRPr>
          </a:p>
        </p:txBody>
      </p:sp>
    </p:spTree>
    <p:extLst>
      <p:ext uri="{BB962C8B-B14F-4D97-AF65-F5344CB8AC3E}">
        <p14:creationId xmlns:p14="http://schemas.microsoft.com/office/powerpoint/2010/main" val="628720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316480"/>
            <a:ext cx="10972800" cy="393192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 xmlns:a16="http://schemas.microsoft.com/office/drawing/2014/main" id="{B3A49203-ADE1-364F-B985-1A88DDCDD6B7}"/>
              </a:ext>
            </a:extLst>
          </p:cNvPr>
          <p:cNvSpPr>
            <a:spLocks noGrp="1"/>
          </p:cNvSpPr>
          <p:nvPr>
            <p:ph type="ftr" sz="quarter" idx="10"/>
          </p:nvPr>
        </p:nvSpPr>
        <p:spPr/>
        <p:txBody>
          <a:bodyPr/>
          <a:lstStyle/>
          <a:p>
            <a:r>
              <a:rPr lang="en-US">
                <a:solidFill>
                  <a:srgbClr val="FFFFFF"/>
                </a:solidFill>
              </a:rPr>
              <a:t>Presentation title</a:t>
            </a:r>
            <a:endParaRPr lang="en-US" dirty="0">
              <a:solidFill>
                <a:srgbClr val="FFFFFF"/>
              </a:solidFill>
            </a:endParaRPr>
          </a:p>
        </p:txBody>
      </p:sp>
      <p:sp>
        <p:nvSpPr>
          <p:cNvPr id="5" name="Slide Number Placeholder 4">
            <a:extLst>
              <a:ext uri="{FF2B5EF4-FFF2-40B4-BE49-F238E27FC236}">
                <a16:creationId xmlns="" xmlns:a16="http://schemas.microsoft.com/office/drawing/2014/main" id="{3DBCF06E-8B6D-AB4E-B4E9-FEB2BAB020E6}"/>
              </a:ext>
            </a:extLst>
          </p:cNvPr>
          <p:cNvSpPr>
            <a:spLocks noGrp="1"/>
          </p:cNvSpPr>
          <p:nvPr>
            <p:ph type="sldNum" sz="quarter" idx="11"/>
          </p:nvPr>
        </p:nvSpPr>
        <p:spPr/>
        <p:txBody>
          <a:bodyPr/>
          <a:lstStyle/>
          <a:p>
            <a:fld id="{B89104F9-3E94-014F-940C-F539A579896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56522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963084" y="5029200"/>
            <a:ext cx="10363200" cy="1079499"/>
          </a:xfrm>
        </p:spPr>
        <p:txBody>
          <a:bodyPr anchor="t">
            <a:noAutofit/>
          </a:bodyPr>
          <a:lstStyle>
            <a:lvl1pPr algn="l">
              <a:lnSpc>
                <a:spcPct val="70000"/>
              </a:lnSpc>
              <a:spcBef>
                <a:spcPts val="600"/>
              </a:spcBef>
              <a:defRPr sz="4800" b="1" i="0" cap="a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5" name="Text Placeholder 2"/>
          <p:cNvSpPr>
            <a:spLocks noGrp="1"/>
          </p:cNvSpPr>
          <p:nvPr>
            <p:ph type="body" idx="1"/>
          </p:nvPr>
        </p:nvSpPr>
        <p:spPr>
          <a:xfrm>
            <a:off x="963084" y="3352800"/>
            <a:ext cx="10363200" cy="1500187"/>
          </a:xfrm>
          <a:prstGeom prst="rect">
            <a:avLst/>
          </a:prstGeom>
        </p:spPr>
        <p:txBody>
          <a:bodyPr anchor="b"/>
          <a:lstStyle>
            <a:lvl1pPr marL="0" indent="0">
              <a:buNone/>
              <a:defRPr sz="2667">
                <a:solidFill>
                  <a:schemeClr val="tx1">
                    <a:lumMod val="75000"/>
                    <a:lumOff val="25000"/>
                  </a:schemeClr>
                </a:solidFill>
                <a:latin typeface="Aria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2" name="Footer Placeholder 1">
            <a:extLst>
              <a:ext uri="{FF2B5EF4-FFF2-40B4-BE49-F238E27FC236}">
                <a16:creationId xmlns="" xmlns:a16="http://schemas.microsoft.com/office/drawing/2014/main" id="{3DCA0436-8AE1-C147-8A19-BDAE378EB094}"/>
              </a:ext>
            </a:extLst>
          </p:cNvPr>
          <p:cNvSpPr>
            <a:spLocks noGrp="1"/>
          </p:cNvSpPr>
          <p:nvPr>
            <p:ph type="ftr" sz="quarter" idx="10"/>
          </p:nvPr>
        </p:nvSpPr>
        <p:spPr/>
        <p:txBody>
          <a:bodyPr/>
          <a:lstStyle/>
          <a:p>
            <a:r>
              <a:rPr lang="en-US">
                <a:solidFill>
                  <a:srgbClr val="FFFFFF"/>
                </a:solidFill>
              </a:rPr>
              <a:t>Presentation title</a:t>
            </a:r>
            <a:endParaRPr lang="en-US" dirty="0">
              <a:solidFill>
                <a:srgbClr val="FFFFFF"/>
              </a:solidFill>
            </a:endParaRPr>
          </a:p>
        </p:txBody>
      </p:sp>
      <p:sp>
        <p:nvSpPr>
          <p:cNvPr id="3" name="Slide Number Placeholder 2">
            <a:extLst>
              <a:ext uri="{FF2B5EF4-FFF2-40B4-BE49-F238E27FC236}">
                <a16:creationId xmlns="" xmlns:a16="http://schemas.microsoft.com/office/drawing/2014/main" id="{73F002D2-32F9-654A-8CD9-F94A57A0A7BA}"/>
              </a:ext>
            </a:extLst>
          </p:cNvPr>
          <p:cNvSpPr>
            <a:spLocks noGrp="1"/>
          </p:cNvSpPr>
          <p:nvPr>
            <p:ph type="sldNum" sz="quarter" idx="11"/>
          </p:nvPr>
        </p:nvSpPr>
        <p:spPr/>
        <p:txBody>
          <a:bodyPr/>
          <a:lstStyle/>
          <a:p>
            <a:fld id="{B89104F9-3E94-014F-940C-F539A579896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95495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86000"/>
            <a:ext cx="5384800" cy="4023360"/>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286000"/>
            <a:ext cx="5384800" cy="4023360"/>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 xmlns:a16="http://schemas.microsoft.com/office/drawing/2014/main" id="{604A8C8E-31CF-3F4E-A348-4E91370126B5}"/>
              </a:ext>
            </a:extLst>
          </p:cNvPr>
          <p:cNvSpPr>
            <a:spLocks noGrp="1"/>
          </p:cNvSpPr>
          <p:nvPr>
            <p:ph type="ftr" sz="quarter" idx="10"/>
          </p:nvPr>
        </p:nvSpPr>
        <p:spPr/>
        <p:txBody>
          <a:bodyPr/>
          <a:lstStyle/>
          <a:p>
            <a:r>
              <a:rPr lang="en-US">
                <a:solidFill>
                  <a:srgbClr val="FFFFFF"/>
                </a:solidFill>
              </a:rPr>
              <a:t>Presentation title</a:t>
            </a:r>
            <a:endParaRPr lang="en-US" dirty="0">
              <a:solidFill>
                <a:srgbClr val="FFFFFF"/>
              </a:solidFill>
            </a:endParaRPr>
          </a:p>
        </p:txBody>
      </p:sp>
      <p:sp>
        <p:nvSpPr>
          <p:cNvPr id="6" name="Slide Number Placeholder 5">
            <a:extLst>
              <a:ext uri="{FF2B5EF4-FFF2-40B4-BE49-F238E27FC236}">
                <a16:creationId xmlns="" xmlns:a16="http://schemas.microsoft.com/office/drawing/2014/main" id="{73CBCD63-2D2B-EA4F-8694-AA2BBE1ADE29}"/>
              </a:ext>
            </a:extLst>
          </p:cNvPr>
          <p:cNvSpPr>
            <a:spLocks noGrp="1"/>
          </p:cNvSpPr>
          <p:nvPr>
            <p:ph type="sldNum" sz="quarter" idx="11"/>
          </p:nvPr>
        </p:nvSpPr>
        <p:spPr/>
        <p:txBody>
          <a:bodyPr/>
          <a:lstStyle/>
          <a:p>
            <a:fld id="{B89104F9-3E94-014F-940C-F539A579896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5857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918" y="1217294"/>
            <a:ext cx="4011084" cy="1026798"/>
          </a:xfrm>
        </p:spPr>
        <p:txBody>
          <a:bodyPr anchor="b"/>
          <a:lstStyle>
            <a:lvl1pPr algn="l">
              <a:lnSpc>
                <a:spcPct val="70000"/>
              </a:lnSpc>
              <a:defRPr sz="2667" b="0" i="0" cap="all" spc="-100" baseline="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560918" y="2362201"/>
            <a:ext cx="4011084" cy="3810000"/>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6" name="Text Placeholder 5">
            <a:extLst>
              <a:ext uri="{FF2B5EF4-FFF2-40B4-BE49-F238E27FC236}">
                <a16:creationId xmlns="" xmlns:a16="http://schemas.microsoft.com/office/drawing/2014/main" id="{97D19685-E6C2-6F47-86C1-DB0E76EAA6C1}"/>
              </a:ext>
            </a:extLst>
          </p:cNvPr>
          <p:cNvSpPr>
            <a:spLocks noGrp="1"/>
          </p:cNvSpPr>
          <p:nvPr>
            <p:ph type="body" sz="quarter" idx="10"/>
          </p:nvPr>
        </p:nvSpPr>
        <p:spPr>
          <a:xfrm>
            <a:off x="4724400" y="1217293"/>
            <a:ext cx="6477000" cy="49549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 xmlns:a16="http://schemas.microsoft.com/office/drawing/2014/main" id="{262253C9-6737-084A-9CEA-2D1A0F1E7489}"/>
              </a:ext>
            </a:extLst>
          </p:cNvPr>
          <p:cNvSpPr>
            <a:spLocks noGrp="1"/>
          </p:cNvSpPr>
          <p:nvPr>
            <p:ph type="sldNum" sz="quarter" idx="12"/>
          </p:nvPr>
        </p:nvSpPr>
        <p:spPr/>
        <p:txBody>
          <a:bodyPr/>
          <a:lstStyle/>
          <a:p>
            <a:fld id="{B89104F9-3E94-014F-940C-F539A5798969}" type="slidenum">
              <a:rPr lang="en-US" smtClean="0">
                <a:solidFill>
                  <a:srgbClr val="000000">
                    <a:tint val="75000"/>
                  </a:srgbClr>
                </a:solidFill>
              </a:rPr>
              <a:pPr/>
              <a:t>‹#›</a:t>
            </a:fld>
            <a:endParaRPr lang="en-US">
              <a:solidFill>
                <a:srgbClr val="000000">
                  <a:tint val="75000"/>
                </a:srgbClr>
              </a:solidFill>
            </a:endParaRPr>
          </a:p>
        </p:txBody>
      </p:sp>
      <p:sp>
        <p:nvSpPr>
          <p:cNvPr id="3" name="Footer Placeholder 2">
            <a:extLst>
              <a:ext uri="{FF2B5EF4-FFF2-40B4-BE49-F238E27FC236}">
                <a16:creationId xmlns="" xmlns:a16="http://schemas.microsoft.com/office/drawing/2014/main" id="{88FD20B4-1C6A-FB4B-8F18-525F113538A7}"/>
              </a:ext>
            </a:extLst>
          </p:cNvPr>
          <p:cNvSpPr>
            <a:spLocks noGrp="1"/>
          </p:cNvSpPr>
          <p:nvPr>
            <p:ph type="ftr" sz="quarter" idx="13"/>
          </p:nvPr>
        </p:nvSpPr>
        <p:spPr/>
        <p:txBody>
          <a:bodyPr/>
          <a:lstStyle/>
          <a:p>
            <a:r>
              <a:rPr lang="en-US">
                <a:solidFill>
                  <a:srgbClr val="FFFFFF"/>
                </a:solidFill>
              </a:rPr>
              <a:t>Presentation title</a:t>
            </a:r>
            <a:endParaRPr lang="en-US" dirty="0">
              <a:solidFill>
                <a:srgbClr val="FFFFFF"/>
              </a:solidFill>
            </a:endParaRPr>
          </a:p>
        </p:txBody>
      </p:sp>
    </p:spTree>
    <p:extLst>
      <p:ext uri="{BB962C8B-B14F-4D97-AF65-F5344CB8AC3E}">
        <p14:creationId xmlns:p14="http://schemas.microsoft.com/office/powerpoint/2010/main" val="4126137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05400"/>
            <a:ext cx="7315200" cy="567691"/>
          </a:xfrm>
        </p:spPr>
        <p:txBody>
          <a:bodyPr anchor="b"/>
          <a:lstStyle>
            <a:lvl1pPr algn="l">
              <a:lnSpc>
                <a:spcPct val="70000"/>
              </a:lnSpc>
              <a:defRPr sz="2667" b="0" i="0" cap="all" baseline="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389717" y="914400"/>
            <a:ext cx="7315200" cy="4114800"/>
          </a:xfrm>
          <a:prstGeom prst="rect">
            <a:avLst/>
          </a:prstGeom>
        </p:spPr>
        <p:txBody>
          <a:bodyPr/>
          <a:lstStyle>
            <a:lvl1pPr marL="0" indent="0">
              <a:buNone/>
              <a:defRPr sz="4267">
                <a:solidFill>
                  <a:schemeClr val="bg1">
                    <a:lumMod val="75000"/>
                  </a:schemeClr>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673091"/>
            <a:ext cx="7315200" cy="499110"/>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6" name="Slide Number Placeholder 5">
            <a:extLst>
              <a:ext uri="{FF2B5EF4-FFF2-40B4-BE49-F238E27FC236}">
                <a16:creationId xmlns="" xmlns:a16="http://schemas.microsoft.com/office/drawing/2014/main" id="{4559E750-687F-0E4F-A903-61BAED6DFB4E}"/>
              </a:ext>
            </a:extLst>
          </p:cNvPr>
          <p:cNvSpPr>
            <a:spLocks noGrp="1"/>
          </p:cNvSpPr>
          <p:nvPr>
            <p:ph type="sldNum" sz="quarter" idx="11"/>
          </p:nvPr>
        </p:nvSpPr>
        <p:spPr/>
        <p:txBody>
          <a:bodyPr/>
          <a:lstStyle/>
          <a:p>
            <a:fld id="{B89104F9-3E94-014F-940C-F539A5798969}" type="slidenum">
              <a:rPr lang="en-US" smtClean="0">
                <a:solidFill>
                  <a:srgbClr val="000000">
                    <a:tint val="75000"/>
                  </a:srgbClr>
                </a:solidFill>
              </a:rPr>
              <a:pPr/>
              <a:t>‹#›</a:t>
            </a:fld>
            <a:endParaRPr lang="en-US">
              <a:solidFill>
                <a:srgbClr val="000000">
                  <a:tint val="75000"/>
                </a:srgbClr>
              </a:solidFill>
            </a:endParaRPr>
          </a:p>
        </p:txBody>
      </p:sp>
      <p:sp>
        <p:nvSpPr>
          <p:cNvPr id="7" name="Footer Placeholder 6">
            <a:extLst>
              <a:ext uri="{FF2B5EF4-FFF2-40B4-BE49-F238E27FC236}">
                <a16:creationId xmlns="" xmlns:a16="http://schemas.microsoft.com/office/drawing/2014/main" id="{BBD8146A-7A14-2D45-81BB-35D19E5833EE}"/>
              </a:ext>
            </a:extLst>
          </p:cNvPr>
          <p:cNvSpPr>
            <a:spLocks noGrp="1"/>
          </p:cNvSpPr>
          <p:nvPr>
            <p:ph type="ftr" sz="quarter" idx="12"/>
          </p:nvPr>
        </p:nvSpPr>
        <p:spPr/>
        <p:txBody>
          <a:bodyPr/>
          <a:lstStyle/>
          <a:p>
            <a:r>
              <a:rPr lang="en-US">
                <a:solidFill>
                  <a:srgbClr val="FFFFFF"/>
                </a:solidFill>
              </a:rPr>
              <a:t>Presentation title</a:t>
            </a:r>
            <a:endParaRPr lang="en-US" dirty="0">
              <a:solidFill>
                <a:srgbClr val="FFFFFF"/>
              </a:solidFill>
            </a:endParaRPr>
          </a:p>
        </p:txBody>
      </p:sp>
    </p:spTree>
    <p:extLst>
      <p:ext uri="{BB962C8B-B14F-4D97-AF65-F5344CB8AC3E}">
        <p14:creationId xmlns:p14="http://schemas.microsoft.com/office/powerpoint/2010/main" val="151632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of point - Impac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22C165-3FEF-A444-9FFD-8208FF709682}"/>
              </a:ext>
            </a:extLst>
          </p:cNvPr>
          <p:cNvSpPr>
            <a:spLocks noGrp="1"/>
          </p:cNvSpPr>
          <p:nvPr>
            <p:ph type="title" hasCustomPrompt="1"/>
          </p:nvPr>
        </p:nvSpPr>
        <p:spPr>
          <a:xfrm>
            <a:off x="609600" y="2891371"/>
            <a:ext cx="10972800" cy="944628"/>
          </a:xfrm>
        </p:spPr>
        <p:txBody>
          <a:bodyPr anchor="ctr"/>
          <a:lstStyle>
            <a:lvl1pPr algn="ctr">
              <a:lnSpc>
                <a:spcPct val="75000"/>
              </a:lnSpc>
              <a:defRPr/>
            </a:lvl1pPr>
          </a:lstStyle>
          <a:p>
            <a:r>
              <a:rPr lang="en-US" dirty="0"/>
              <a:t>Add proof point or impact statement here</a:t>
            </a:r>
          </a:p>
        </p:txBody>
      </p:sp>
      <p:sp>
        <p:nvSpPr>
          <p:cNvPr id="7" name="Slide Number Placeholder 6">
            <a:extLst>
              <a:ext uri="{FF2B5EF4-FFF2-40B4-BE49-F238E27FC236}">
                <a16:creationId xmlns="" xmlns:a16="http://schemas.microsoft.com/office/drawing/2014/main" id="{44F0615A-16EF-E643-ABD5-43945DE1DCE3}"/>
              </a:ext>
            </a:extLst>
          </p:cNvPr>
          <p:cNvSpPr>
            <a:spLocks noGrp="1"/>
          </p:cNvSpPr>
          <p:nvPr>
            <p:ph type="sldNum" sz="quarter" idx="11"/>
          </p:nvPr>
        </p:nvSpPr>
        <p:spPr/>
        <p:txBody>
          <a:bodyPr/>
          <a:lstStyle/>
          <a:p>
            <a:fld id="{B89104F9-3E94-014F-940C-F539A5798969}" type="slidenum">
              <a:rPr lang="en-US" smtClean="0">
                <a:solidFill>
                  <a:srgbClr val="000000">
                    <a:tint val="75000"/>
                  </a:srgbClr>
                </a:solidFill>
              </a:rPr>
              <a:pPr/>
              <a:t>‹#›</a:t>
            </a:fld>
            <a:endParaRPr lang="en-US">
              <a:solidFill>
                <a:srgbClr val="000000">
                  <a:tint val="75000"/>
                </a:srgbClr>
              </a:solidFill>
            </a:endParaRPr>
          </a:p>
        </p:txBody>
      </p:sp>
      <p:sp>
        <p:nvSpPr>
          <p:cNvPr id="3" name="Footer Placeholder 2">
            <a:extLst>
              <a:ext uri="{FF2B5EF4-FFF2-40B4-BE49-F238E27FC236}">
                <a16:creationId xmlns="" xmlns:a16="http://schemas.microsoft.com/office/drawing/2014/main" id="{83F22984-1A09-A941-9772-594549BF2D55}"/>
              </a:ext>
            </a:extLst>
          </p:cNvPr>
          <p:cNvSpPr>
            <a:spLocks noGrp="1"/>
          </p:cNvSpPr>
          <p:nvPr>
            <p:ph type="ftr" sz="quarter" idx="12"/>
          </p:nvPr>
        </p:nvSpPr>
        <p:spPr/>
        <p:txBody>
          <a:bodyPr/>
          <a:lstStyle/>
          <a:p>
            <a:r>
              <a:rPr lang="en-US">
                <a:solidFill>
                  <a:srgbClr val="FFFFFF"/>
                </a:solidFill>
              </a:rPr>
              <a:t>Presentation title</a:t>
            </a:r>
            <a:endParaRPr lang="en-US" dirty="0">
              <a:solidFill>
                <a:srgbClr val="FFFFFF"/>
              </a:solidFill>
            </a:endParaRPr>
          </a:p>
        </p:txBody>
      </p:sp>
    </p:spTree>
    <p:extLst>
      <p:ext uri="{BB962C8B-B14F-4D97-AF65-F5344CB8AC3E}">
        <p14:creationId xmlns:p14="http://schemas.microsoft.com/office/powerpoint/2010/main" val="387667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316480"/>
            <a:ext cx="10972800" cy="393192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 xmlns:a16="http://schemas.microsoft.com/office/drawing/2014/main" id="{B3A49203-ADE1-364F-B985-1A88DDCDD6B7}"/>
              </a:ext>
            </a:extLst>
          </p:cNvPr>
          <p:cNvSpPr>
            <a:spLocks noGrp="1"/>
          </p:cNvSpPr>
          <p:nvPr>
            <p:ph type="ftr" sz="quarter" idx="10"/>
          </p:nvPr>
        </p:nvSpPr>
        <p:spPr/>
        <p:txBody>
          <a:bodyPr/>
          <a:lstStyle/>
          <a:p>
            <a:r>
              <a:rPr lang="en-US">
                <a:solidFill>
                  <a:srgbClr val="FFFFFF"/>
                </a:solidFill>
              </a:rPr>
              <a:t>Presentation title</a:t>
            </a:r>
            <a:endParaRPr lang="en-US" dirty="0">
              <a:solidFill>
                <a:srgbClr val="FFFFFF"/>
              </a:solidFill>
            </a:endParaRPr>
          </a:p>
        </p:txBody>
      </p:sp>
      <p:sp>
        <p:nvSpPr>
          <p:cNvPr id="5" name="Slide Number Placeholder 4">
            <a:extLst>
              <a:ext uri="{FF2B5EF4-FFF2-40B4-BE49-F238E27FC236}">
                <a16:creationId xmlns="" xmlns:a16="http://schemas.microsoft.com/office/drawing/2014/main" id="{3DBCF06E-8B6D-AB4E-B4E9-FEB2BAB020E6}"/>
              </a:ext>
            </a:extLst>
          </p:cNvPr>
          <p:cNvSpPr>
            <a:spLocks noGrp="1"/>
          </p:cNvSpPr>
          <p:nvPr>
            <p:ph type="sldNum" sz="quarter" idx="11"/>
          </p:nvPr>
        </p:nvSpPr>
        <p:spPr/>
        <p:txBody>
          <a:bodyPr/>
          <a:lstStyle/>
          <a:p>
            <a:fld id="{B89104F9-3E94-014F-940C-F539A579896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0544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963084" y="5029202"/>
            <a:ext cx="10363200" cy="1079499"/>
          </a:xfrm>
        </p:spPr>
        <p:txBody>
          <a:bodyPr anchor="t">
            <a:noAutofit/>
          </a:bodyPr>
          <a:lstStyle>
            <a:lvl1pPr algn="l">
              <a:lnSpc>
                <a:spcPct val="70000"/>
              </a:lnSpc>
              <a:spcBef>
                <a:spcPts val="450"/>
              </a:spcBef>
              <a:defRPr sz="3600" b="1" i="0" cap="a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5" name="Text Placeholder 2"/>
          <p:cNvSpPr>
            <a:spLocks noGrp="1"/>
          </p:cNvSpPr>
          <p:nvPr>
            <p:ph type="body" idx="1"/>
          </p:nvPr>
        </p:nvSpPr>
        <p:spPr>
          <a:xfrm>
            <a:off x="963084" y="3352802"/>
            <a:ext cx="10363200" cy="1500187"/>
          </a:xfrm>
          <a:prstGeom prst="rect">
            <a:avLst/>
          </a:prstGeom>
        </p:spPr>
        <p:txBody>
          <a:bodyPr anchor="b"/>
          <a:lstStyle>
            <a:lvl1pPr marL="0" indent="0">
              <a:buNone/>
              <a:defRPr sz="2000">
                <a:solidFill>
                  <a:schemeClr val="tx1">
                    <a:lumMod val="75000"/>
                    <a:lumOff val="25000"/>
                  </a:schemeClr>
                </a:solidFill>
                <a:latin typeface="Aria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2" name="Footer Placeholder 1">
            <a:extLst>
              <a:ext uri="{FF2B5EF4-FFF2-40B4-BE49-F238E27FC236}">
                <a16:creationId xmlns="" xmlns:a16="http://schemas.microsoft.com/office/drawing/2014/main" id="{3DCA0436-8AE1-C147-8A19-BDAE378EB094}"/>
              </a:ext>
            </a:extLst>
          </p:cNvPr>
          <p:cNvSpPr>
            <a:spLocks noGrp="1"/>
          </p:cNvSpPr>
          <p:nvPr>
            <p:ph type="ftr" sz="quarter" idx="10"/>
          </p:nvPr>
        </p:nvSpPr>
        <p:spPr/>
        <p:txBody>
          <a:bodyPr/>
          <a:lstStyle/>
          <a:p>
            <a:r>
              <a:rPr lang="en-US">
                <a:solidFill>
                  <a:srgbClr val="FFFFFF"/>
                </a:solidFill>
              </a:rPr>
              <a:t>Presentation title</a:t>
            </a:r>
            <a:endParaRPr lang="en-US" dirty="0">
              <a:solidFill>
                <a:srgbClr val="FFFFFF"/>
              </a:solidFill>
            </a:endParaRPr>
          </a:p>
        </p:txBody>
      </p:sp>
      <p:sp>
        <p:nvSpPr>
          <p:cNvPr id="3" name="Slide Number Placeholder 2">
            <a:extLst>
              <a:ext uri="{FF2B5EF4-FFF2-40B4-BE49-F238E27FC236}">
                <a16:creationId xmlns="" xmlns:a16="http://schemas.microsoft.com/office/drawing/2014/main" id="{73F002D2-32F9-654A-8CD9-F94A57A0A7BA}"/>
              </a:ext>
            </a:extLst>
          </p:cNvPr>
          <p:cNvSpPr>
            <a:spLocks noGrp="1"/>
          </p:cNvSpPr>
          <p:nvPr>
            <p:ph type="sldNum" sz="quarter" idx="11"/>
          </p:nvPr>
        </p:nvSpPr>
        <p:spPr/>
        <p:txBody>
          <a:bodyPr/>
          <a:lstStyle/>
          <a:p>
            <a:fld id="{B89104F9-3E94-014F-940C-F539A579896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71235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86000"/>
            <a:ext cx="5384800" cy="402336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286000"/>
            <a:ext cx="5384800" cy="402336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 xmlns:a16="http://schemas.microsoft.com/office/drawing/2014/main" id="{604A8C8E-31CF-3F4E-A348-4E91370126B5}"/>
              </a:ext>
            </a:extLst>
          </p:cNvPr>
          <p:cNvSpPr>
            <a:spLocks noGrp="1"/>
          </p:cNvSpPr>
          <p:nvPr>
            <p:ph type="ftr" sz="quarter" idx="10"/>
          </p:nvPr>
        </p:nvSpPr>
        <p:spPr/>
        <p:txBody>
          <a:bodyPr/>
          <a:lstStyle/>
          <a:p>
            <a:r>
              <a:rPr lang="en-US">
                <a:solidFill>
                  <a:srgbClr val="FFFFFF"/>
                </a:solidFill>
              </a:rPr>
              <a:t>Presentation title</a:t>
            </a:r>
            <a:endParaRPr lang="en-US" dirty="0">
              <a:solidFill>
                <a:srgbClr val="FFFFFF"/>
              </a:solidFill>
            </a:endParaRPr>
          </a:p>
        </p:txBody>
      </p:sp>
      <p:sp>
        <p:nvSpPr>
          <p:cNvPr id="6" name="Slide Number Placeholder 5">
            <a:extLst>
              <a:ext uri="{FF2B5EF4-FFF2-40B4-BE49-F238E27FC236}">
                <a16:creationId xmlns="" xmlns:a16="http://schemas.microsoft.com/office/drawing/2014/main" id="{73CBCD63-2D2B-EA4F-8694-AA2BBE1ADE29}"/>
              </a:ext>
            </a:extLst>
          </p:cNvPr>
          <p:cNvSpPr>
            <a:spLocks noGrp="1"/>
          </p:cNvSpPr>
          <p:nvPr>
            <p:ph type="sldNum" sz="quarter" idx="11"/>
          </p:nvPr>
        </p:nvSpPr>
        <p:spPr/>
        <p:txBody>
          <a:bodyPr/>
          <a:lstStyle/>
          <a:p>
            <a:fld id="{B89104F9-3E94-014F-940C-F539A579896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8087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919" y="1217294"/>
            <a:ext cx="4011084" cy="1026798"/>
          </a:xfrm>
        </p:spPr>
        <p:txBody>
          <a:bodyPr anchor="b"/>
          <a:lstStyle>
            <a:lvl1pPr algn="l">
              <a:lnSpc>
                <a:spcPct val="70000"/>
              </a:lnSpc>
              <a:defRPr sz="2000" b="0" i="0" cap="all" spc="-75" baseline="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560919" y="2362201"/>
            <a:ext cx="4011084" cy="3810000"/>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6" name="Text Placeholder 5">
            <a:extLst>
              <a:ext uri="{FF2B5EF4-FFF2-40B4-BE49-F238E27FC236}">
                <a16:creationId xmlns="" xmlns:a16="http://schemas.microsoft.com/office/drawing/2014/main" id="{97D19685-E6C2-6F47-86C1-DB0E76EAA6C1}"/>
              </a:ext>
            </a:extLst>
          </p:cNvPr>
          <p:cNvSpPr>
            <a:spLocks noGrp="1"/>
          </p:cNvSpPr>
          <p:nvPr>
            <p:ph type="body" sz="quarter" idx="10"/>
          </p:nvPr>
        </p:nvSpPr>
        <p:spPr>
          <a:xfrm>
            <a:off x="4724400" y="1217293"/>
            <a:ext cx="6477000" cy="49549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 xmlns:a16="http://schemas.microsoft.com/office/drawing/2014/main" id="{262253C9-6737-084A-9CEA-2D1A0F1E7489}"/>
              </a:ext>
            </a:extLst>
          </p:cNvPr>
          <p:cNvSpPr>
            <a:spLocks noGrp="1"/>
          </p:cNvSpPr>
          <p:nvPr>
            <p:ph type="sldNum" sz="quarter" idx="12"/>
          </p:nvPr>
        </p:nvSpPr>
        <p:spPr/>
        <p:txBody>
          <a:bodyPr/>
          <a:lstStyle/>
          <a:p>
            <a:fld id="{B89104F9-3E94-014F-940C-F539A5798969}" type="slidenum">
              <a:rPr lang="en-US" smtClean="0">
                <a:solidFill>
                  <a:srgbClr val="000000">
                    <a:tint val="75000"/>
                  </a:srgbClr>
                </a:solidFill>
              </a:rPr>
              <a:pPr/>
              <a:t>‹#›</a:t>
            </a:fld>
            <a:endParaRPr lang="en-US">
              <a:solidFill>
                <a:srgbClr val="000000">
                  <a:tint val="75000"/>
                </a:srgbClr>
              </a:solidFill>
            </a:endParaRPr>
          </a:p>
        </p:txBody>
      </p:sp>
      <p:sp>
        <p:nvSpPr>
          <p:cNvPr id="3" name="Footer Placeholder 2">
            <a:extLst>
              <a:ext uri="{FF2B5EF4-FFF2-40B4-BE49-F238E27FC236}">
                <a16:creationId xmlns="" xmlns:a16="http://schemas.microsoft.com/office/drawing/2014/main" id="{88FD20B4-1C6A-FB4B-8F18-525F113538A7}"/>
              </a:ext>
            </a:extLst>
          </p:cNvPr>
          <p:cNvSpPr>
            <a:spLocks noGrp="1"/>
          </p:cNvSpPr>
          <p:nvPr>
            <p:ph type="ftr" sz="quarter" idx="13"/>
          </p:nvPr>
        </p:nvSpPr>
        <p:spPr/>
        <p:txBody>
          <a:bodyPr/>
          <a:lstStyle/>
          <a:p>
            <a:r>
              <a:rPr lang="en-US">
                <a:solidFill>
                  <a:srgbClr val="FFFFFF"/>
                </a:solidFill>
              </a:rPr>
              <a:t>Presentation title</a:t>
            </a:r>
            <a:endParaRPr lang="en-US" dirty="0">
              <a:solidFill>
                <a:srgbClr val="FFFFFF"/>
              </a:solidFill>
            </a:endParaRPr>
          </a:p>
        </p:txBody>
      </p:sp>
    </p:spTree>
    <p:extLst>
      <p:ext uri="{BB962C8B-B14F-4D97-AF65-F5344CB8AC3E}">
        <p14:creationId xmlns:p14="http://schemas.microsoft.com/office/powerpoint/2010/main" val="222829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05402"/>
            <a:ext cx="7315200" cy="567691"/>
          </a:xfrm>
        </p:spPr>
        <p:txBody>
          <a:bodyPr anchor="b"/>
          <a:lstStyle>
            <a:lvl1pPr algn="l">
              <a:lnSpc>
                <a:spcPct val="70000"/>
              </a:lnSpc>
              <a:defRPr sz="2000" b="0" i="0" cap="all" baseline="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389717" y="914400"/>
            <a:ext cx="7315200" cy="4114800"/>
          </a:xfrm>
          <a:prstGeom prst="rect">
            <a:avLst/>
          </a:prstGeom>
        </p:spPr>
        <p:txBody>
          <a:bodyPr/>
          <a:lstStyle>
            <a:lvl1pPr marL="0" indent="0">
              <a:buNone/>
              <a:defRPr sz="3200">
                <a:solidFill>
                  <a:schemeClr val="bg1">
                    <a:lumMod val="75000"/>
                  </a:schemeClr>
                </a:solidFill>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673091"/>
            <a:ext cx="7315200" cy="499110"/>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6" name="Slide Number Placeholder 5">
            <a:extLst>
              <a:ext uri="{FF2B5EF4-FFF2-40B4-BE49-F238E27FC236}">
                <a16:creationId xmlns="" xmlns:a16="http://schemas.microsoft.com/office/drawing/2014/main" id="{4559E750-687F-0E4F-A903-61BAED6DFB4E}"/>
              </a:ext>
            </a:extLst>
          </p:cNvPr>
          <p:cNvSpPr>
            <a:spLocks noGrp="1"/>
          </p:cNvSpPr>
          <p:nvPr>
            <p:ph type="sldNum" sz="quarter" idx="11"/>
          </p:nvPr>
        </p:nvSpPr>
        <p:spPr/>
        <p:txBody>
          <a:bodyPr/>
          <a:lstStyle/>
          <a:p>
            <a:fld id="{B89104F9-3E94-014F-940C-F539A5798969}" type="slidenum">
              <a:rPr lang="en-US" smtClean="0">
                <a:solidFill>
                  <a:srgbClr val="000000">
                    <a:tint val="75000"/>
                  </a:srgbClr>
                </a:solidFill>
              </a:rPr>
              <a:pPr/>
              <a:t>‹#›</a:t>
            </a:fld>
            <a:endParaRPr lang="en-US">
              <a:solidFill>
                <a:srgbClr val="000000">
                  <a:tint val="75000"/>
                </a:srgbClr>
              </a:solidFill>
            </a:endParaRPr>
          </a:p>
        </p:txBody>
      </p:sp>
      <p:sp>
        <p:nvSpPr>
          <p:cNvPr id="7" name="Footer Placeholder 6">
            <a:extLst>
              <a:ext uri="{FF2B5EF4-FFF2-40B4-BE49-F238E27FC236}">
                <a16:creationId xmlns="" xmlns:a16="http://schemas.microsoft.com/office/drawing/2014/main" id="{BBD8146A-7A14-2D45-81BB-35D19E5833EE}"/>
              </a:ext>
            </a:extLst>
          </p:cNvPr>
          <p:cNvSpPr>
            <a:spLocks noGrp="1"/>
          </p:cNvSpPr>
          <p:nvPr>
            <p:ph type="ftr" sz="quarter" idx="12"/>
          </p:nvPr>
        </p:nvSpPr>
        <p:spPr/>
        <p:txBody>
          <a:bodyPr/>
          <a:lstStyle/>
          <a:p>
            <a:r>
              <a:rPr lang="en-US">
                <a:solidFill>
                  <a:srgbClr val="FFFFFF"/>
                </a:solidFill>
              </a:rPr>
              <a:t>Presentation title</a:t>
            </a:r>
            <a:endParaRPr lang="en-US" dirty="0">
              <a:solidFill>
                <a:srgbClr val="FFFFFF"/>
              </a:solidFill>
            </a:endParaRPr>
          </a:p>
        </p:txBody>
      </p:sp>
    </p:spTree>
    <p:extLst>
      <p:ext uri="{BB962C8B-B14F-4D97-AF65-F5344CB8AC3E}">
        <p14:creationId xmlns:p14="http://schemas.microsoft.com/office/powerpoint/2010/main" val="290252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55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2BB139-38A5-4741-B401-E1419E7B9C37}"/>
              </a:ext>
            </a:extLst>
          </p:cNvPr>
          <p:cNvSpPr>
            <a:spLocks noGrp="1"/>
          </p:cNvSpPr>
          <p:nvPr>
            <p:ph type="title" hasCustomPrompt="1"/>
          </p:nvPr>
        </p:nvSpPr>
        <p:spPr>
          <a:xfrm>
            <a:off x="660400" y="1600200"/>
            <a:ext cx="10515600" cy="2336800"/>
          </a:xfrm>
        </p:spPr>
        <p:txBody>
          <a:bodyPr/>
          <a:lstStyle>
            <a:lvl1pPr>
              <a:defRPr/>
            </a:lvl1pPr>
          </a:lstStyle>
          <a:p>
            <a:r>
              <a:rPr lang="en-US" dirty="0"/>
              <a:t>Insert your</a:t>
            </a:r>
            <a:br>
              <a:rPr lang="en-US" dirty="0"/>
            </a:br>
            <a:r>
              <a:rPr lang="en-US" dirty="0"/>
              <a:t>headline here</a:t>
            </a:r>
            <a:br>
              <a:rPr lang="en-US" dirty="0"/>
            </a:br>
            <a:r>
              <a:rPr lang="en-US" dirty="0"/>
              <a:t>up to 3 lines</a:t>
            </a:r>
          </a:p>
        </p:txBody>
      </p:sp>
      <p:sp>
        <p:nvSpPr>
          <p:cNvPr id="11" name="Content Placeholder 10">
            <a:extLst>
              <a:ext uri="{FF2B5EF4-FFF2-40B4-BE49-F238E27FC236}">
                <a16:creationId xmlns="" xmlns:a16="http://schemas.microsoft.com/office/drawing/2014/main" id="{DE47C97A-3650-4947-9899-4F53E08CD710}"/>
              </a:ext>
            </a:extLst>
          </p:cNvPr>
          <p:cNvSpPr>
            <a:spLocks noGrp="1"/>
          </p:cNvSpPr>
          <p:nvPr>
            <p:ph sz="quarter" idx="11" hasCustomPrompt="1"/>
          </p:nvPr>
        </p:nvSpPr>
        <p:spPr>
          <a:xfrm>
            <a:off x="660400" y="685800"/>
            <a:ext cx="4800600" cy="304800"/>
          </a:xfrm>
          <a:prstGeom prst="rect">
            <a:avLst/>
          </a:prstGeom>
        </p:spPr>
        <p:txBody>
          <a:bodyPr/>
          <a:lstStyle>
            <a:lvl1pPr marL="0" marR="0" indent="0" algn="l" defTabSz="1219170" rtl="0" eaLnBrk="1" fontAlgn="auto" latinLnBrk="0" hangingPunct="1">
              <a:lnSpc>
                <a:spcPct val="100000"/>
              </a:lnSpc>
              <a:spcBef>
                <a:spcPts val="0"/>
              </a:spcBef>
              <a:spcAft>
                <a:spcPts val="0"/>
              </a:spcAft>
              <a:buClrTx/>
              <a:buSzTx/>
              <a:buFont typeface="Arial"/>
              <a:buNone/>
              <a:tabLst/>
              <a:defRPr sz="1600" b="1" i="0" cap="all" baseline="0">
                <a:solidFill>
                  <a:schemeClr val="tx1"/>
                </a:solidFill>
                <a:latin typeface="Arial Black" panose="020B0604020202020204" pitchFamily="34" charset="0"/>
                <a:cs typeface="Arial Black"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Month 20XX</a:t>
            </a:r>
          </a:p>
        </p:txBody>
      </p:sp>
      <p:sp>
        <p:nvSpPr>
          <p:cNvPr id="12" name="Content Placeholder 10">
            <a:extLst>
              <a:ext uri="{FF2B5EF4-FFF2-40B4-BE49-F238E27FC236}">
                <a16:creationId xmlns="" xmlns:a16="http://schemas.microsoft.com/office/drawing/2014/main" id="{9EAF60AA-A34A-6348-BDBB-95B3DE270C2C}"/>
              </a:ext>
            </a:extLst>
          </p:cNvPr>
          <p:cNvSpPr>
            <a:spLocks noGrp="1"/>
          </p:cNvSpPr>
          <p:nvPr>
            <p:ph sz="quarter" idx="12" hasCustomPrompt="1"/>
          </p:nvPr>
        </p:nvSpPr>
        <p:spPr>
          <a:xfrm>
            <a:off x="696686" y="5638800"/>
            <a:ext cx="3494314" cy="304800"/>
          </a:xfrm>
          <a:prstGeom prst="rect">
            <a:avLst/>
          </a:prstGeom>
        </p:spPr>
        <p:txBody>
          <a:bodyPr/>
          <a:lstStyle>
            <a:lvl1pPr marL="0" marR="0" indent="0" algn="l" defTabSz="1219170" rtl="0" eaLnBrk="1" fontAlgn="auto" latinLnBrk="0" hangingPunct="1">
              <a:lnSpc>
                <a:spcPct val="100000"/>
              </a:lnSpc>
              <a:spcBef>
                <a:spcPts val="0"/>
              </a:spcBef>
              <a:spcAft>
                <a:spcPts val="0"/>
              </a:spcAft>
              <a:buClrTx/>
              <a:buSzTx/>
              <a:buFont typeface="Arial"/>
              <a:buNone/>
              <a:tabLst/>
              <a:defRPr sz="1400" b="0" i="0" cap="all" baseline="0">
                <a:solidFill>
                  <a:schemeClr val="tx1"/>
                </a:solidFill>
                <a:latin typeface="Arial Black" panose="020B0604020202020204" pitchFamily="34" charset="0"/>
                <a:cs typeface="Arial Black"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Presenter or speaker name</a:t>
            </a:r>
          </a:p>
        </p:txBody>
      </p:sp>
      <p:sp>
        <p:nvSpPr>
          <p:cNvPr id="13" name="Content Placeholder 10">
            <a:extLst>
              <a:ext uri="{FF2B5EF4-FFF2-40B4-BE49-F238E27FC236}">
                <a16:creationId xmlns="" xmlns:a16="http://schemas.microsoft.com/office/drawing/2014/main" id="{1B48AA04-3B04-044B-9305-AFAB01FF96BF}"/>
              </a:ext>
            </a:extLst>
          </p:cNvPr>
          <p:cNvSpPr>
            <a:spLocks noGrp="1"/>
          </p:cNvSpPr>
          <p:nvPr>
            <p:ph sz="quarter" idx="13" hasCustomPrompt="1"/>
          </p:nvPr>
        </p:nvSpPr>
        <p:spPr>
          <a:xfrm>
            <a:off x="696686" y="5867400"/>
            <a:ext cx="3494314" cy="304800"/>
          </a:xfrm>
          <a:prstGeom prst="rect">
            <a:avLst/>
          </a:prstGeom>
        </p:spPr>
        <p:txBody>
          <a:bodyPr/>
          <a:lstStyle>
            <a:lvl1pPr marL="0" marR="0" indent="0" algn="l" defTabSz="1219170" rtl="0" eaLnBrk="1" fontAlgn="auto" latinLnBrk="0" hangingPunct="1">
              <a:lnSpc>
                <a:spcPct val="100000"/>
              </a:lnSpc>
              <a:spcBef>
                <a:spcPts val="0"/>
              </a:spcBef>
              <a:spcAft>
                <a:spcPts val="0"/>
              </a:spcAft>
              <a:buClrTx/>
              <a:buSzTx/>
              <a:buFont typeface="Arial"/>
              <a:buNone/>
              <a:tabLst/>
              <a:defRPr sz="1400" b="1" i="0" cap="none" baseline="0">
                <a:solidFill>
                  <a:schemeClr val="tx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Position/Role</a:t>
            </a:r>
          </a:p>
        </p:txBody>
      </p:sp>
      <p:sp>
        <p:nvSpPr>
          <p:cNvPr id="15" name="Content Placeholder 14">
            <a:extLst>
              <a:ext uri="{FF2B5EF4-FFF2-40B4-BE49-F238E27FC236}">
                <a16:creationId xmlns="" xmlns:a16="http://schemas.microsoft.com/office/drawing/2014/main" id="{5DF9071E-1EF8-9A41-AB78-BBF7222D7077}"/>
              </a:ext>
            </a:extLst>
          </p:cNvPr>
          <p:cNvSpPr>
            <a:spLocks noGrp="1"/>
          </p:cNvSpPr>
          <p:nvPr>
            <p:ph sz="quarter" idx="14" hasCustomPrompt="1"/>
          </p:nvPr>
        </p:nvSpPr>
        <p:spPr>
          <a:xfrm>
            <a:off x="696913" y="4419600"/>
            <a:ext cx="7608887" cy="762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lstStyle>
            <a:lvl1pPr marL="0">
              <a:lnSpc>
                <a:spcPct val="100000"/>
              </a:lnSpc>
              <a:spcBef>
                <a:spcPts val="0"/>
              </a:spcBef>
              <a:buFontTx/>
              <a:buNone/>
              <a:defRPr lang="en-US" sz="1870" smtClean="0"/>
            </a:lvl1pPr>
            <a:lvl2pPr marL="0" indent="0">
              <a:lnSpc>
                <a:spcPct val="100000"/>
              </a:lnSpc>
              <a:spcBef>
                <a:spcPts val="0"/>
              </a:spcBef>
              <a:buFontTx/>
              <a:buNone/>
              <a:defRPr lang="en-US" sz="1870" smtClean="0"/>
            </a:lvl2pPr>
            <a:lvl3pPr marL="0" indent="0">
              <a:lnSpc>
                <a:spcPct val="100000"/>
              </a:lnSpc>
              <a:spcBef>
                <a:spcPts val="0"/>
              </a:spcBef>
              <a:buFontTx/>
              <a:buNone/>
              <a:defRPr lang="en-US" sz="1870" smtClean="0"/>
            </a:lvl3pPr>
            <a:lvl4pPr marL="0" indent="0">
              <a:lnSpc>
                <a:spcPct val="100000"/>
              </a:lnSpc>
              <a:spcBef>
                <a:spcPts val="0"/>
              </a:spcBef>
              <a:buFontTx/>
              <a:buNone/>
              <a:defRPr lang="en-US" sz="1870" smtClean="0"/>
            </a:lvl4pPr>
            <a:lvl5pPr marL="0" indent="0">
              <a:lnSpc>
                <a:spcPct val="100000"/>
              </a:lnSpc>
              <a:spcBef>
                <a:spcPts val="0"/>
              </a:spcBef>
              <a:buFontTx/>
              <a:buNone/>
              <a:defRPr lang="en-US" sz="1870"/>
            </a:lvl5pPr>
          </a:lstStyle>
          <a:p>
            <a:pPr lvl="0"/>
            <a:r>
              <a:rPr lang="en-US" dirty="0"/>
              <a:t>Insert your subtitle or any additional description text here up to two lines of text or you can delete this text box</a:t>
            </a:r>
          </a:p>
        </p:txBody>
      </p:sp>
    </p:spTree>
    <p:extLst>
      <p:ext uri="{BB962C8B-B14F-4D97-AF65-F5344CB8AC3E}">
        <p14:creationId xmlns:p14="http://schemas.microsoft.com/office/powerpoint/2010/main" val="276289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7B6F8AA-C60C-AB4B-AFF7-9D4A74B90AFB}"/>
              </a:ext>
            </a:extLst>
          </p:cNvPr>
          <p:cNvSpPr/>
          <p:nvPr userDrawn="1"/>
        </p:nvSpPr>
        <p:spPr>
          <a:xfrm>
            <a:off x="7952282" y="-10884"/>
            <a:ext cx="4315919" cy="60742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fontAlgn="base">
              <a:spcBef>
                <a:spcPct val="0"/>
              </a:spcBef>
              <a:spcAft>
                <a:spcPct val="0"/>
              </a:spcAft>
            </a:pPr>
            <a:endParaRPr lang="en-US" sz="2400">
              <a:solidFill>
                <a:srgbClr val="FFFFFF"/>
              </a:solidFill>
            </a:endParaRPr>
          </a:p>
        </p:txBody>
      </p:sp>
      <p:sp>
        <p:nvSpPr>
          <p:cNvPr id="176" name="Oval 175">
            <a:extLst>
              <a:ext uri="{FF2B5EF4-FFF2-40B4-BE49-F238E27FC236}">
                <a16:creationId xmlns="" xmlns:a16="http://schemas.microsoft.com/office/drawing/2014/main" id="{5CAE88BB-9F3D-A544-A2AF-F4EFDA8953CA}"/>
              </a:ext>
            </a:extLst>
          </p:cNvPr>
          <p:cNvSpPr/>
          <p:nvPr userDrawn="1"/>
        </p:nvSpPr>
        <p:spPr>
          <a:xfrm>
            <a:off x="9843937" y="-2743200"/>
            <a:ext cx="3581400" cy="3581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base">
              <a:spcBef>
                <a:spcPct val="0"/>
              </a:spcBef>
              <a:spcAft>
                <a:spcPct val="0"/>
              </a:spcAft>
            </a:pPr>
            <a:endParaRPr lang="en-US" sz="2400">
              <a:solidFill>
                <a:srgbClr val="FFFFFF"/>
              </a:solidFill>
            </a:endParaRPr>
          </a:p>
        </p:txBody>
      </p:sp>
      <p:sp>
        <p:nvSpPr>
          <p:cNvPr id="2" name="Title Placeholder 1"/>
          <p:cNvSpPr>
            <a:spLocks noGrp="1"/>
          </p:cNvSpPr>
          <p:nvPr>
            <p:ph type="title"/>
          </p:nvPr>
        </p:nvSpPr>
        <p:spPr>
          <a:xfrm>
            <a:off x="609600" y="1219326"/>
            <a:ext cx="10972800" cy="944628"/>
          </a:xfrm>
          <a:prstGeom prst="rect">
            <a:avLst/>
          </a:prstGeom>
        </p:spPr>
        <p:txBody>
          <a:bodyPr vert="horz" lIns="91440" tIns="45720" rIns="91440" bIns="45720" rtlCol="0" anchor="ctr">
            <a:normAutofit/>
          </a:bodyPr>
          <a:lstStyle/>
          <a:p>
            <a:r>
              <a:rPr lang="en-US" dirty="0"/>
              <a:t>Click to edit Master title style</a:t>
            </a:r>
          </a:p>
        </p:txBody>
      </p:sp>
      <p:sp>
        <p:nvSpPr>
          <p:cNvPr id="5" name="Rectangle 7">
            <a:extLst>
              <a:ext uri="{FF2B5EF4-FFF2-40B4-BE49-F238E27FC236}">
                <a16:creationId xmlns="" xmlns:a16="http://schemas.microsoft.com/office/drawing/2014/main" id="{8C7667FD-54ED-E644-BC28-638C4FD43A7D}"/>
              </a:ext>
            </a:extLst>
          </p:cNvPr>
          <p:cNvSpPr/>
          <p:nvPr userDrawn="1"/>
        </p:nvSpPr>
        <p:spPr>
          <a:xfrm>
            <a:off x="-178558" y="-10884"/>
            <a:ext cx="8889275" cy="607422"/>
          </a:xfrm>
          <a:custGeom>
            <a:avLst/>
            <a:gdLst>
              <a:gd name="connsiteX0" fmla="*/ 0 w 8882743"/>
              <a:gd name="connsiteY0" fmla="*/ 0 h 1371600"/>
              <a:gd name="connsiteX1" fmla="*/ 8882743 w 8882743"/>
              <a:gd name="connsiteY1" fmla="*/ 0 h 1371600"/>
              <a:gd name="connsiteX2" fmla="*/ 8882743 w 8882743"/>
              <a:gd name="connsiteY2" fmla="*/ 1371600 h 1371600"/>
              <a:gd name="connsiteX3" fmla="*/ 0 w 8882743"/>
              <a:gd name="connsiteY3" fmla="*/ 1371600 h 1371600"/>
              <a:gd name="connsiteX4" fmla="*/ 0 w 8882743"/>
              <a:gd name="connsiteY4" fmla="*/ 0 h 1371600"/>
              <a:gd name="connsiteX0" fmla="*/ 0 w 8882743"/>
              <a:gd name="connsiteY0" fmla="*/ 0 h 1371600"/>
              <a:gd name="connsiteX1" fmla="*/ 8080769 w 8882743"/>
              <a:gd name="connsiteY1" fmla="*/ 0 h 1371600"/>
              <a:gd name="connsiteX2" fmla="*/ 8882743 w 8882743"/>
              <a:gd name="connsiteY2" fmla="*/ 1371600 h 1371600"/>
              <a:gd name="connsiteX3" fmla="*/ 0 w 8882743"/>
              <a:gd name="connsiteY3" fmla="*/ 1371600 h 1371600"/>
              <a:gd name="connsiteX4" fmla="*/ 0 w 8882743"/>
              <a:gd name="connsiteY4" fmla="*/ 0 h 1371600"/>
              <a:gd name="connsiteX0" fmla="*/ 0 w 8889274"/>
              <a:gd name="connsiteY0" fmla="*/ 770709 h 1371600"/>
              <a:gd name="connsiteX1" fmla="*/ 8087300 w 8889274"/>
              <a:gd name="connsiteY1" fmla="*/ 0 h 1371600"/>
              <a:gd name="connsiteX2" fmla="*/ 8889274 w 8889274"/>
              <a:gd name="connsiteY2" fmla="*/ 1371600 h 1371600"/>
              <a:gd name="connsiteX3" fmla="*/ 6531 w 8889274"/>
              <a:gd name="connsiteY3" fmla="*/ 1371600 h 1371600"/>
              <a:gd name="connsiteX4" fmla="*/ 0 w 8889274"/>
              <a:gd name="connsiteY4" fmla="*/ 770709 h 1371600"/>
              <a:gd name="connsiteX0" fmla="*/ 0 w 8889274"/>
              <a:gd name="connsiteY0" fmla="*/ 0 h 600891"/>
              <a:gd name="connsiteX1" fmla="*/ 8544500 w 8889274"/>
              <a:gd name="connsiteY1" fmla="*/ 6531 h 600891"/>
              <a:gd name="connsiteX2" fmla="*/ 8889274 w 8889274"/>
              <a:gd name="connsiteY2" fmla="*/ 600891 h 600891"/>
              <a:gd name="connsiteX3" fmla="*/ 6531 w 8889274"/>
              <a:gd name="connsiteY3" fmla="*/ 600891 h 600891"/>
              <a:gd name="connsiteX4" fmla="*/ 0 w 8889274"/>
              <a:gd name="connsiteY4" fmla="*/ 0 h 600891"/>
              <a:gd name="connsiteX0" fmla="*/ 0 w 8889274"/>
              <a:gd name="connsiteY0" fmla="*/ 6531 h 607422"/>
              <a:gd name="connsiteX1" fmla="*/ 8557563 w 8889274"/>
              <a:gd name="connsiteY1" fmla="*/ 0 h 607422"/>
              <a:gd name="connsiteX2" fmla="*/ 8889274 w 8889274"/>
              <a:gd name="connsiteY2" fmla="*/ 607422 h 607422"/>
              <a:gd name="connsiteX3" fmla="*/ 6531 w 8889274"/>
              <a:gd name="connsiteY3" fmla="*/ 607422 h 607422"/>
              <a:gd name="connsiteX4" fmla="*/ 0 w 8889274"/>
              <a:gd name="connsiteY4" fmla="*/ 6531 h 607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9274" h="607422">
                <a:moveTo>
                  <a:pt x="0" y="6531"/>
                </a:moveTo>
                <a:lnTo>
                  <a:pt x="8557563" y="0"/>
                </a:lnTo>
                <a:lnTo>
                  <a:pt x="8889274" y="607422"/>
                </a:lnTo>
                <a:lnTo>
                  <a:pt x="6531" y="607422"/>
                </a:lnTo>
                <a:lnTo>
                  <a:pt x="0" y="65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US" sz="2400" dirty="0">
                <a:solidFill>
                  <a:srgbClr val="FFFFFF"/>
                </a:solidFill>
              </a:rPr>
              <a:t>   </a:t>
            </a:r>
          </a:p>
        </p:txBody>
      </p:sp>
      <p:grpSp>
        <p:nvGrpSpPr>
          <p:cNvPr id="183" name="Group 182">
            <a:extLst>
              <a:ext uri="{FF2B5EF4-FFF2-40B4-BE49-F238E27FC236}">
                <a16:creationId xmlns="" xmlns:a16="http://schemas.microsoft.com/office/drawing/2014/main" id="{160069EA-8362-9C4F-9F05-53587167DBF8}"/>
              </a:ext>
            </a:extLst>
          </p:cNvPr>
          <p:cNvGrpSpPr/>
          <p:nvPr userDrawn="1"/>
        </p:nvGrpSpPr>
        <p:grpSpPr>
          <a:xfrm>
            <a:off x="-194310" y="6296297"/>
            <a:ext cx="12577633" cy="137160"/>
            <a:chOff x="-194311" y="6163283"/>
            <a:chExt cx="12577633" cy="137160"/>
          </a:xfrm>
        </p:grpSpPr>
        <p:cxnSp>
          <p:nvCxnSpPr>
            <p:cNvPr id="7" name="Straight Connector 6">
              <a:extLst>
                <a:ext uri="{FF2B5EF4-FFF2-40B4-BE49-F238E27FC236}">
                  <a16:creationId xmlns="" xmlns:a16="http://schemas.microsoft.com/office/drawing/2014/main" id="{667EB810-DC27-0346-98E0-8D56C4439739}"/>
                </a:ext>
              </a:extLst>
            </p:cNvPr>
            <p:cNvCxnSpPr>
              <a:cxnSpLocks/>
            </p:cNvCxnSpPr>
            <p:nvPr userDrawn="1"/>
          </p:nvCxnSpPr>
          <p:spPr>
            <a:xfrm rot="19800000">
              <a:off x="-194311"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 xmlns:a16="http://schemas.microsoft.com/office/drawing/2014/main" id="{2BCC67F0-4568-0745-8D8D-D12D1EDD251E}"/>
                </a:ext>
              </a:extLst>
            </p:cNvPr>
            <p:cNvCxnSpPr>
              <a:cxnSpLocks/>
            </p:cNvCxnSpPr>
            <p:nvPr userDrawn="1"/>
          </p:nvCxnSpPr>
          <p:spPr>
            <a:xfrm rot="19800000">
              <a:off x="-43681"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 xmlns:a16="http://schemas.microsoft.com/office/drawing/2014/main" id="{6F72191F-091E-B046-B4BC-836D775532F9}"/>
                </a:ext>
              </a:extLst>
            </p:cNvPr>
            <p:cNvCxnSpPr>
              <a:cxnSpLocks/>
            </p:cNvCxnSpPr>
            <p:nvPr userDrawn="1"/>
          </p:nvCxnSpPr>
          <p:spPr>
            <a:xfrm rot="19800000">
              <a:off x="1069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 xmlns:a16="http://schemas.microsoft.com/office/drawing/2014/main" id="{036C73C4-38A5-B54A-A240-4338EF64FFD4}"/>
                </a:ext>
              </a:extLst>
            </p:cNvPr>
            <p:cNvCxnSpPr>
              <a:cxnSpLocks/>
            </p:cNvCxnSpPr>
            <p:nvPr userDrawn="1"/>
          </p:nvCxnSpPr>
          <p:spPr>
            <a:xfrm rot="19800000">
              <a:off x="2575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 xmlns:a16="http://schemas.microsoft.com/office/drawing/2014/main" id="{409B7994-0D19-FA43-87A3-C56A5421F802}"/>
                </a:ext>
              </a:extLst>
            </p:cNvPr>
            <p:cNvCxnSpPr>
              <a:cxnSpLocks/>
            </p:cNvCxnSpPr>
            <p:nvPr userDrawn="1"/>
          </p:nvCxnSpPr>
          <p:spPr>
            <a:xfrm rot="19800000">
              <a:off x="4082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245B04EF-D5C9-CC49-99FA-020063246020}"/>
                </a:ext>
              </a:extLst>
            </p:cNvPr>
            <p:cNvCxnSpPr>
              <a:cxnSpLocks/>
            </p:cNvCxnSpPr>
            <p:nvPr userDrawn="1"/>
          </p:nvCxnSpPr>
          <p:spPr>
            <a:xfrm rot="19800000">
              <a:off x="5588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 xmlns:a16="http://schemas.microsoft.com/office/drawing/2014/main" id="{CFEC5562-E729-1C45-9096-AD3D7AA840D0}"/>
                </a:ext>
              </a:extLst>
            </p:cNvPr>
            <p:cNvCxnSpPr>
              <a:cxnSpLocks/>
            </p:cNvCxnSpPr>
            <p:nvPr userDrawn="1"/>
          </p:nvCxnSpPr>
          <p:spPr>
            <a:xfrm rot="19800000">
              <a:off x="7094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 xmlns:a16="http://schemas.microsoft.com/office/drawing/2014/main" id="{4FF6C8DB-7226-9F44-9BF8-D6197296321C}"/>
                </a:ext>
              </a:extLst>
            </p:cNvPr>
            <p:cNvCxnSpPr>
              <a:cxnSpLocks/>
            </p:cNvCxnSpPr>
            <p:nvPr userDrawn="1"/>
          </p:nvCxnSpPr>
          <p:spPr>
            <a:xfrm rot="19800000">
              <a:off x="8600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 xmlns:a16="http://schemas.microsoft.com/office/drawing/2014/main" id="{1C2B16A2-594A-514B-8DF9-4F227D044881}"/>
                </a:ext>
              </a:extLst>
            </p:cNvPr>
            <p:cNvCxnSpPr>
              <a:cxnSpLocks/>
            </p:cNvCxnSpPr>
            <p:nvPr userDrawn="1"/>
          </p:nvCxnSpPr>
          <p:spPr>
            <a:xfrm rot="19800000">
              <a:off x="10107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8B656274-B259-DC46-926F-D73C14754A82}"/>
                </a:ext>
              </a:extLst>
            </p:cNvPr>
            <p:cNvCxnSpPr>
              <a:cxnSpLocks/>
            </p:cNvCxnSpPr>
            <p:nvPr userDrawn="1"/>
          </p:nvCxnSpPr>
          <p:spPr>
            <a:xfrm rot="19800000">
              <a:off x="11613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 xmlns:a16="http://schemas.microsoft.com/office/drawing/2014/main" id="{5C874934-0A81-4F4C-A3CF-F5A569C27CD8}"/>
                </a:ext>
              </a:extLst>
            </p:cNvPr>
            <p:cNvCxnSpPr>
              <a:cxnSpLocks/>
            </p:cNvCxnSpPr>
            <p:nvPr userDrawn="1"/>
          </p:nvCxnSpPr>
          <p:spPr>
            <a:xfrm rot="19800000">
              <a:off x="13119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 xmlns:a16="http://schemas.microsoft.com/office/drawing/2014/main" id="{C500EC4C-53EA-2E4F-9D95-D3D9A30916D8}"/>
                </a:ext>
              </a:extLst>
            </p:cNvPr>
            <p:cNvCxnSpPr>
              <a:cxnSpLocks/>
            </p:cNvCxnSpPr>
            <p:nvPr userDrawn="1"/>
          </p:nvCxnSpPr>
          <p:spPr>
            <a:xfrm rot="19800000">
              <a:off x="14626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 xmlns:a16="http://schemas.microsoft.com/office/drawing/2014/main" id="{EBA8EA6B-B19E-7441-B890-FF66B228FAFD}"/>
                </a:ext>
              </a:extLst>
            </p:cNvPr>
            <p:cNvCxnSpPr>
              <a:cxnSpLocks/>
            </p:cNvCxnSpPr>
            <p:nvPr userDrawn="1"/>
          </p:nvCxnSpPr>
          <p:spPr>
            <a:xfrm rot="19800000">
              <a:off x="16132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 xmlns:a16="http://schemas.microsoft.com/office/drawing/2014/main" id="{CA78EFC3-A5A6-C44F-A0A3-BB376AA9C66F}"/>
                </a:ext>
              </a:extLst>
            </p:cNvPr>
            <p:cNvCxnSpPr>
              <a:cxnSpLocks/>
            </p:cNvCxnSpPr>
            <p:nvPr userDrawn="1"/>
          </p:nvCxnSpPr>
          <p:spPr>
            <a:xfrm rot="19800000">
              <a:off x="17638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 xmlns:a16="http://schemas.microsoft.com/office/drawing/2014/main" id="{89D1DA20-97ED-174A-8E2F-BD7393B126B0}"/>
                </a:ext>
              </a:extLst>
            </p:cNvPr>
            <p:cNvCxnSpPr>
              <a:cxnSpLocks/>
            </p:cNvCxnSpPr>
            <p:nvPr userDrawn="1"/>
          </p:nvCxnSpPr>
          <p:spPr>
            <a:xfrm rot="19800000">
              <a:off x="19145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 xmlns:a16="http://schemas.microsoft.com/office/drawing/2014/main" id="{D42EDBCC-A9CD-C445-8EBA-E5BAE20740BA}"/>
                </a:ext>
              </a:extLst>
            </p:cNvPr>
            <p:cNvCxnSpPr>
              <a:cxnSpLocks/>
            </p:cNvCxnSpPr>
            <p:nvPr userDrawn="1"/>
          </p:nvCxnSpPr>
          <p:spPr>
            <a:xfrm rot="19800000">
              <a:off x="20651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 xmlns:a16="http://schemas.microsoft.com/office/drawing/2014/main" id="{73DD057F-1CB3-914B-8D05-18554AF6234E}"/>
                </a:ext>
              </a:extLst>
            </p:cNvPr>
            <p:cNvCxnSpPr>
              <a:cxnSpLocks/>
            </p:cNvCxnSpPr>
            <p:nvPr userDrawn="1"/>
          </p:nvCxnSpPr>
          <p:spPr>
            <a:xfrm rot="19800000">
              <a:off x="22157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 xmlns:a16="http://schemas.microsoft.com/office/drawing/2014/main" id="{08D185D7-8A8C-1F48-9E2F-23F68D3F0E3C}"/>
                </a:ext>
              </a:extLst>
            </p:cNvPr>
            <p:cNvCxnSpPr>
              <a:cxnSpLocks/>
            </p:cNvCxnSpPr>
            <p:nvPr userDrawn="1"/>
          </p:nvCxnSpPr>
          <p:spPr>
            <a:xfrm rot="19800000">
              <a:off x="23663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 xmlns:a16="http://schemas.microsoft.com/office/drawing/2014/main" id="{2CA7E344-7E46-644C-A502-AADFBCA5AAF3}"/>
                </a:ext>
              </a:extLst>
            </p:cNvPr>
            <p:cNvCxnSpPr>
              <a:cxnSpLocks/>
            </p:cNvCxnSpPr>
            <p:nvPr userDrawn="1"/>
          </p:nvCxnSpPr>
          <p:spPr>
            <a:xfrm rot="19800000">
              <a:off x="25170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 xmlns:a16="http://schemas.microsoft.com/office/drawing/2014/main" id="{41066B18-54A2-8540-8101-4CF8273D8DC7}"/>
                </a:ext>
              </a:extLst>
            </p:cNvPr>
            <p:cNvCxnSpPr>
              <a:cxnSpLocks/>
            </p:cNvCxnSpPr>
            <p:nvPr userDrawn="1"/>
          </p:nvCxnSpPr>
          <p:spPr>
            <a:xfrm rot="19800000">
              <a:off x="26676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 xmlns:a16="http://schemas.microsoft.com/office/drawing/2014/main" id="{5C01922B-0AEE-9C40-954B-ADF3274B627B}"/>
                </a:ext>
              </a:extLst>
            </p:cNvPr>
            <p:cNvCxnSpPr>
              <a:cxnSpLocks/>
            </p:cNvCxnSpPr>
            <p:nvPr userDrawn="1"/>
          </p:nvCxnSpPr>
          <p:spPr>
            <a:xfrm rot="19800000">
              <a:off x="28182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 xmlns:a16="http://schemas.microsoft.com/office/drawing/2014/main" id="{5D46EE84-9F1B-DC48-A89F-F18F67CA740E}"/>
                </a:ext>
              </a:extLst>
            </p:cNvPr>
            <p:cNvCxnSpPr>
              <a:cxnSpLocks/>
            </p:cNvCxnSpPr>
            <p:nvPr userDrawn="1"/>
          </p:nvCxnSpPr>
          <p:spPr>
            <a:xfrm rot="19800000">
              <a:off x="29689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 xmlns:a16="http://schemas.microsoft.com/office/drawing/2014/main" id="{84BDCB33-D5FB-3643-A2B4-2448814741AC}"/>
                </a:ext>
              </a:extLst>
            </p:cNvPr>
            <p:cNvCxnSpPr>
              <a:cxnSpLocks/>
            </p:cNvCxnSpPr>
            <p:nvPr userDrawn="1"/>
          </p:nvCxnSpPr>
          <p:spPr>
            <a:xfrm rot="19800000">
              <a:off x="31195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 xmlns:a16="http://schemas.microsoft.com/office/drawing/2014/main" id="{561BC713-A030-2A43-AF23-DED4171F6BF5}"/>
                </a:ext>
              </a:extLst>
            </p:cNvPr>
            <p:cNvCxnSpPr>
              <a:cxnSpLocks/>
            </p:cNvCxnSpPr>
            <p:nvPr userDrawn="1"/>
          </p:nvCxnSpPr>
          <p:spPr>
            <a:xfrm rot="19800000">
              <a:off x="32701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 xmlns:a16="http://schemas.microsoft.com/office/drawing/2014/main" id="{B5A1490C-C2E5-2841-8A92-ADEECE538A4B}"/>
                </a:ext>
              </a:extLst>
            </p:cNvPr>
            <p:cNvCxnSpPr>
              <a:cxnSpLocks/>
            </p:cNvCxnSpPr>
            <p:nvPr userDrawn="1"/>
          </p:nvCxnSpPr>
          <p:spPr>
            <a:xfrm rot="19800000">
              <a:off x="34208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 xmlns:a16="http://schemas.microsoft.com/office/drawing/2014/main" id="{46DEA2AB-1672-504B-9CAB-2E0679F7F1A2}"/>
                </a:ext>
              </a:extLst>
            </p:cNvPr>
            <p:cNvCxnSpPr>
              <a:cxnSpLocks/>
            </p:cNvCxnSpPr>
            <p:nvPr userDrawn="1"/>
          </p:nvCxnSpPr>
          <p:spPr>
            <a:xfrm rot="19800000">
              <a:off x="35714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 xmlns:a16="http://schemas.microsoft.com/office/drawing/2014/main" id="{9C21BF8B-1684-424C-AD3B-2566D85EC79B}"/>
                </a:ext>
              </a:extLst>
            </p:cNvPr>
            <p:cNvCxnSpPr>
              <a:cxnSpLocks/>
            </p:cNvCxnSpPr>
            <p:nvPr userDrawn="1"/>
          </p:nvCxnSpPr>
          <p:spPr>
            <a:xfrm rot="19800000">
              <a:off x="37220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 xmlns:a16="http://schemas.microsoft.com/office/drawing/2014/main" id="{32663DE2-40CC-4C40-907B-309DA35FD708}"/>
                </a:ext>
              </a:extLst>
            </p:cNvPr>
            <p:cNvCxnSpPr>
              <a:cxnSpLocks/>
            </p:cNvCxnSpPr>
            <p:nvPr userDrawn="1"/>
          </p:nvCxnSpPr>
          <p:spPr>
            <a:xfrm rot="19800000">
              <a:off x="38726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 xmlns:a16="http://schemas.microsoft.com/office/drawing/2014/main" id="{4F5765A1-F28A-C747-9965-512D52A73E28}"/>
                </a:ext>
              </a:extLst>
            </p:cNvPr>
            <p:cNvCxnSpPr>
              <a:cxnSpLocks/>
            </p:cNvCxnSpPr>
            <p:nvPr userDrawn="1"/>
          </p:nvCxnSpPr>
          <p:spPr>
            <a:xfrm rot="19800000">
              <a:off x="40233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 xmlns:a16="http://schemas.microsoft.com/office/drawing/2014/main" id="{4A310CBE-069C-984A-81A1-4E6FE00E6DCE}"/>
                </a:ext>
              </a:extLst>
            </p:cNvPr>
            <p:cNvCxnSpPr>
              <a:cxnSpLocks/>
            </p:cNvCxnSpPr>
            <p:nvPr userDrawn="1"/>
          </p:nvCxnSpPr>
          <p:spPr>
            <a:xfrm rot="19800000">
              <a:off x="41739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 xmlns:a16="http://schemas.microsoft.com/office/drawing/2014/main" id="{F6E42D37-B653-1447-A6B1-58CEB1881B90}"/>
                </a:ext>
              </a:extLst>
            </p:cNvPr>
            <p:cNvCxnSpPr>
              <a:cxnSpLocks/>
            </p:cNvCxnSpPr>
            <p:nvPr userDrawn="1"/>
          </p:nvCxnSpPr>
          <p:spPr>
            <a:xfrm rot="19800000">
              <a:off x="43245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 xmlns:a16="http://schemas.microsoft.com/office/drawing/2014/main" id="{BB5C2618-E0F2-5B4D-AE08-0D8EC4CE7037}"/>
                </a:ext>
              </a:extLst>
            </p:cNvPr>
            <p:cNvCxnSpPr>
              <a:cxnSpLocks/>
            </p:cNvCxnSpPr>
            <p:nvPr userDrawn="1"/>
          </p:nvCxnSpPr>
          <p:spPr>
            <a:xfrm rot="19800000">
              <a:off x="44752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 xmlns:a16="http://schemas.microsoft.com/office/drawing/2014/main" id="{0840D7F0-E062-1B4B-BB62-0AFE650CE42F}"/>
                </a:ext>
              </a:extLst>
            </p:cNvPr>
            <p:cNvCxnSpPr>
              <a:cxnSpLocks/>
            </p:cNvCxnSpPr>
            <p:nvPr userDrawn="1"/>
          </p:nvCxnSpPr>
          <p:spPr>
            <a:xfrm rot="19800000">
              <a:off x="46258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 xmlns:a16="http://schemas.microsoft.com/office/drawing/2014/main" id="{9A3AC2FA-D535-FE44-B5DA-3C0CD5901FBC}"/>
                </a:ext>
              </a:extLst>
            </p:cNvPr>
            <p:cNvCxnSpPr>
              <a:cxnSpLocks/>
            </p:cNvCxnSpPr>
            <p:nvPr userDrawn="1"/>
          </p:nvCxnSpPr>
          <p:spPr>
            <a:xfrm rot="19800000">
              <a:off x="47764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 xmlns:a16="http://schemas.microsoft.com/office/drawing/2014/main" id="{8F6743C2-4781-7549-AABF-EB6C3E41B3B2}"/>
                </a:ext>
              </a:extLst>
            </p:cNvPr>
            <p:cNvCxnSpPr>
              <a:cxnSpLocks/>
            </p:cNvCxnSpPr>
            <p:nvPr userDrawn="1"/>
          </p:nvCxnSpPr>
          <p:spPr>
            <a:xfrm rot="19800000">
              <a:off x="49271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 xmlns:a16="http://schemas.microsoft.com/office/drawing/2014/main" id="{A99598F9-1411-9B4F-B1FC-649B9F4181B4}"/>
                </a:ext>
              </a:extLst>
            </p:cNvPr>
            <p:cNvCxnSpPr>
              <a:cxnSpLocks/>
            </p:cNvCxnSpPr>
            <p:nvPr userDrawn="1"/>
          </p:nvCxnSpPr>
          <p:spPr>
            <a:xfrm rot="19800000">
              <a:off x="50777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 xmlns:a16="http://schemas.microsoft.com/office/drawing/2014/main" id="{F4228C96-9A3B-6D43-B9F7-BA96EEA61D4F}"/>
                </a:ext>
              </a:extLst>
            </p:cNvPr>
            <p:cNvCxnSpPr>
              <a:cxnSpLocks/>
            </p:cNvCxnSpPr>
            <p:nvPr userDrawn="1"/>
          </p:nvCxnSpPr>
          <p:spPr>
            <a:xfrm rot="19800000">
              <a:off x="52283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 xmlns:a16="http://schemas.microsoft.com/office/drawing/2014/main" id="{608D2814-E671-E945-A1FE-9B5C4F81A4E2}"/>
                </a:ext>
              </a:extLst>
            </p:cNvPr>
            <p:cNvCxnSpPr>
              <a:cxnSpLocks/>
            </p:cNvCxnSpPr>
            <p:nvPr userDrawn="1"/>
          </p:nvCxnSpPr>
          <p:spPr>
            <a:xfrm rot="19800000">
              <a:off x="53789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 xmlns:a16="http://schemas.microsoft.com/office/drawing/2014/main" id="{F8B59239-95E0-1B4E-AA5B-5206E5A06720}"/>
                </a:ext>
              </a:extLst>
            </p:cNvPr>
            <p:cNvCxnSpPr>
              <a:cxnSpLocks/>
            </p:cNvCxnSpPr>
            <p:nvPr userDrawn="1"/>
          </p:nvCxnSpPr>
          <p:spPr>
            <a:xfrm rot="19800000">
              <a:off x="55296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 xmlns:a16="http://schemas.microsoft.com/office/drawing/2014/main" id="{DD593E71-1C01-2C4A-A6F4-ED16A07C6A6B}"/>
                </a:ext>
              </a:extLst>
            </p:cNvPr>
            <p:cNvCxnSpPr>
              <a:cxnSpLocks/>
            </p:cNvCxnSpPr>
            <p:nvPr userDrawn="1"/>
          </p:nvCxnSpPr>
          <p:spPr>
            <a:xfrm rot="19800000">
              <a:off x="56802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 xmlns:a16="http://schemas.microsoft.com/office/drawing/2014/main" id="{8156AAC4-A038-AB41-879C-F5695AFFDE24}"/>
                </a:ext>
              </a:extLst>
            </p:cNvPr>
            <p:cNvCxnSpPr>
              <a:cxnSpLocks/>
            </p:cNvCxnSpPr>
            <p:nvPr userDrawn="1"/>
          </p:nvCxnSpPr>
          <p:spPr>
            <a:xfrm rot="19800000">
              <a:off x="58308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 xmlns:a16="http://schemas.microsoft.com/office/drawing/2014/main" id="{3E02467F-CAB4-734A-A51A-F569E169D1C7}"/>
                </a:ext>
              </a:extLst>
            </p:cNvPr>
            <p:cNvCxnSpPr>
              <a:cxnSpLocks/>
            </p:cNvCxnSpPr>
            <p:nvPr userDrawn="1"/>
          </p:nvCxnSpPr>
          <p:spPr>
            <a:xfrm rot="19800000">
              <a:off x="59815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 xmlns:a16="http://schemas.microsoft.com/office/drawing/2014/main" id="{2397D800-E4D2-3A41-B342-5F226A243FB9}"/>
                </a:ext>
              </a:extLst>
            </p:cNvPr>
            <p:cNvCxnSpPr>
              <a:cxnSpLocks/>
            </p:cNvCxnSpPr>
            <p:nvPr userDrawn="1"/>
          </p:nvCxnSpPr>
          <p:spPr>
            <a:xfrm rot="19800000">
              <a:off x="61321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 xmlns:a16="http://schemas.microsoft.com/office/drawing/2014/main" id="{1F192FF6-1722-E84D-B3B3-F46A0E12933B}"/>
                </a:ext>
              </a:extLst>
            </p:cNvPr>
            <p:cNvCxnSpPr>
              <a:cxnSpLocks/>
            </p:cNvCxnSpPr>
            <p:nvPr userDrawn="1"/>
          </p:nvCxnSpPr>
          <p:spPr>
            <a:xfrm rot="19800000">
              <a:off x="62827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 xmlns:a16="http://schemas.microsoft.com/office/drawing/2014/main" id="{73E779D9-D6F4-7945-A8E6-19344DA212BF}"/>
                </a:ext>
              </a:extLst>
            </p:cNvPr>
            <p:cNvCxnSpPr>
              <a:cxnSpLocks/>
            </p:cNvCxnSpPr>
            <p:nvPr userDrawn="1"/>
          </p:nvCxnSpPr>
          <p:spPr>
            <a:xfrm rot="19800000">
              <a:off x="64334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 xmlns:a16="http://schemas.microsoft.com/office/drawing/2014/main" id="{3CADF316-BF63-2344-931E-9E2CCEBADA6B}"/>
                </a:ext>
              </a:extLst>
            </p:cNvPr>
            <p:cNvCxnSpPr>
              <a:cxnSpLocks/>
            </p:cNvCxnSpPr>
            <p:nvPr userDrawn="1"/>
          </p:nvCxnSpPr>
          <p:spPr>
            <a:xfrm rot="19800000">
              <a:off x="65840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 xmlns:a16="http://schemas.microsoft.com/office/drawing/2014/main" id="{4F581C52-EB83-D742-B104-B88CA08746C1}"/>
                </a:ext>
              </a:extLst>
            </p:cNvPr>
            <p:cNvCxnSpPr>
              <a:cxnSpLocks/>
            </p:cNvCxnSpPr>
            <p:nvPr userDrawn="1"/>
          </p:nvCxnSpPr>
          <p:spPr>
            <a:xfrm rot="19800000">
              <a:off x="67346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 xmlns:a16="http://schemas.microsoft.com/office/drawing/2014/main" id="{00027C93-4C9E-E549-8A46-D76B876ED4A5}"/>
                </a:ext>
              </a:extLst>
            </p:cNvPr>
            <p:cNvCxnSpPr>
              <a:cxnSpLocks/>
            </p:cNvCxnSpPr>
            <p:nvPr userDrawn="1"/>
          </p:nvCxnSpPr>
          <p:spPr>
            <a:xfrm rot="19800000">
              <a:off x="68852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 xmlns:a16="http://schemas.microsoft.com/office/drawing/2014/main" id="{796E1984-FD1E-BD45-97F4-5BA9CFDF5615}"/>
                </a:ext>
              </a:extLst>
            </p:cNvPr>
            <p:cNvCxnSpPr>
              <a:cxnSpLocks/>
            </p:cNvCxnSpPr>
            <p:nvPr userDrawn="1"/>
          </p:nvCxnSpPr>
          <p:spPr>
            <a:xfrm rot="19800000">
              <a:off x="70359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 xmlns:a16="http://schemas.microsoft.com/office/drawing/2014/main" id="{B232430B-00A1-DA41-830D-A9BE8ACA96E6}"/>
                </a:ext>
              </a:extLst>
            </p:cNvPr>
            <p:cNvCxnSpPr>
              <a:cxnSpLocks/>
            </p:cNvCxnSpPr>
            <p:nvPr userDrawn="1"/>
          </p:nvCxnSpPr>
          <p:spPr>
            <a:xfrm rot="19800000">
              <a:off x="71865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 xmlns:a16="http://schemas.microsoft.com/office/drawing/2014/main" id="{2E4D0F3A-9051-5040-B57D-794E6C119758}"/>
                </a:ext>
              </a:extLst>
            </p:cNvPr>
            <p:cNvCxnSpPr>
              <a:cxnSpLocks/>
            </p:cNvCxnSpPr>
            <p:nvPr userDrawn="1"/>
          </p:nvCxnSpPr>
          <p:spPr>
            <a:xfrm rot="19800000">
              <a:off x="73371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 xmlns:a16="http://schemas.microsoft.com/office/drawing/2014/main" id="{84484E39-520D-BA45-B37C-111F0A380F61}"/>
                </a:ext>
              </a:extLst>
            </p:cNvPr>
            <p:cNvCxnSpPr>
              <a:cxnSpLocks/>
            </p:cNvCxnSpPr>
            <p:nvPr userDrawn="1"/>
          </p:nvCxnSpPr>
          <p:spPr>
            <a:xfrm rot="19800000">
              <a:off x="74878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 xmlns:a16="http://schemas.microsoft.com/office/drawing/2014/main" id="{C1AF0F99-DEBA-9648-A9A1-4624C33498A9}"/>
                </a:ext>
              </a:extLst>
            </p:cNvPr>
            <p:cNvCxnSpPr>
              <a:cxnSpLocks/>
            </p:cNvCxnSpPr>
            <p:nvPr userDrawn="1"/>
          </p:nvCxnSpPr>
          <p:spPr>
            <a:xfrm rot="19800000">
              <a:off x="76384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 xmlns:a16="http://schemas.microsoft.com/office/drawing/2014/main" id="{390D0733-3BDD-0A4C-ABD4-58A7D3093E80}"/>
                </a:ext>
              </a:extLst>
            </p:cNvPr>
            <p:cNvCxnSpPr>
              <a:cxnSpLocks/>
            </p:cNvCxnSpPr>
            <p:nvPr userDrawn="1"/>
          </p:nvCxnSpPr>
          <p:spPr>
            <a:xfrm rot="19800000">
              <a:off x="77890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 xmlns:a16="http://schemas.microsoft.com/office/drawing/2014/main" id="{85940CB9-DB1F-B24F-A34B-0CB7088CD95A}"/>
                </a:ext>
              </a:extLst>
            </p:cNvPr>
            <p:cNvCxnSpPr>
              <a:cxnSpLocks/>
            </p:cNvCxnSpPr>
            <p:nvPr userDrawn="1"/>
          </p:nvCxnSpPr>
          <p:spPr>
            <a:xfrm rot="19800000">
              <a:off x="79397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 xmlns:a16="http://schemas.microsoft.com/office/drawing/2014/main" id="{2527C8BC-7A5A-0643-A286-D15B22A87E86}"/>
                </a:ext>
              </a:extLst>
            </p:cNvPr>
            <p:cNvCxnSpPr>
              <a:cxnSpLocks/>
            </p:cNvCxnSpPr>
            <p:nvPr userDrawn="1"/>
          </p:nvCxnSpPr>
          <p:spPr>
            <a:xfrm rot="19800000">
              <a:off x="80903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 xmlns:a16="http://schemas.microsoft.com/office/drawing/2014/main" id="{DEE8AEC9-AC40-5D4C-9F72-D20FE53F1825}"/>
                </a:ext>
              </a:extLst>
            </p:cNvPr>
            <p:cNvCxnSpPr>
              <a:cxnSpLocks/>
            </p:cNvCxnSpPr>
            <p:nvPr userDrawn="1"/>
          </p:nvCxnSpPr>
          <p:spPr>
            <a:xfrm rot="19800000">
              <a:off x="82409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 xmlns:a16="http://schemas.microsoft.com/office/drawing/2014/main" id="{BB9E45D4-EE74-8347-8452-9BDA06F749DF}"/>
                </a:ext>
              </a:extLst>
            </p:cNvPr>
            <p:cNvCxnSpPr>
              <a:cxnSpLocks/>
            </p:cNvCxnSpPr>
            <p:nvPr userDrawn="1"/>
          </p:nvCxnSpPr>
          <p:spPr>
            <a:xfrm rot="19800000">
              <a:off x="83915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 xmlns:a16="http://schemas.microsoft.com/office/drawing/2014/main" id="{92C44455-7A55-FE40-BED4-DAB4E1D7D226}"/>
                </a:ext>
              </a:extLst>
            </p:cNvPr>
            <p:cNvCxnSpPr>
              <a:cxnSpLocks/>
            </p:cNvCxnSpPr>
            <p:nvPr userDrawn="1"/>
          </p:nvCxnSpPr>
          <p:spPr>
            <a:xfrm rot="19800000">
              <a:off x="86928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 xmlns:a16="http://schemas.microsoft.com/office/drawing/2014/main" id="{ADA3945A-955B-B146-942B-7E713FF8BA57}"/>
                </a:ext>
              </a:extLst>
            </p:cNvPr>
            <p:cNvCxnSpPr>
              <a:cxnSpLocks/>
            </p:cNvCxnSpPr>
            <p:nvPr userDrawn="1"/>
          </p:nvCxnSpPr>
          <p:spPr>
            <a:xfrm rot="19800000">
              <a:off x="89941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 xmlns:a16="http://schemas.microsoft.com/office/drawing/2014/main" id="{34B7FE8E-0D1C-EC43-A8A0-76C7D3B2F31F}"/>
                </a:ext>
              </a:extLst>
            </p:cNvPr>
            <p:cNvCxnSpPr>
              <a:cxnSpLocks/>
            </p:cNvCxnSpPr>
            <p:nvPr userDrawn="1"/>
          </p:nvCxnSpPr>
          <p:spPr>
            <a:xfrm rot="19800000">
              <a:off x="92953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 xmlns:a16="http://schemas.microsoft.com/office/drawing/2014/main" id="{6725A7E0-8234-7C40-915E-2A5DEE928799}"/>
                </a:ext>
              </a:extLst>
            </p:cNvPr>
            <p:cNvCxnSpPr>
              <a:cxnSpLocks/>
            </p:cNvCxnSpPr>
            <p:nvPr userDrawn="1"/>
          </p:nvCxnSpPr>
          <p:spPr>
            <a:xfrm rot="19800000">
              <a:off x="95966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 xmlns:a16="http://schemas.microsoft.com/office/drawing/2014/main" id="{1E954368-AF44-4145-81C1-FBAAF9BB1EE9}"/>
                </a:ext>
              </a:extLst>
            </p:cNvPr>
            <p:cNvCxnSpPr>
              <a:cxnSpLocks/>
            </p:cNvCxnSpPr>
            <p:nvPr userDrawn="1"/>
          </p:nvCxnSpPr>
          <p:spPr>
            <a:xfrm rot="19800000">
              <a:off x="98978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 xmlns:a16="http://schemas.microsoft.com/office/drawing/2014/main" id="{101C6F7C-0BE8-974C-AFF3-B7981D9ED98D}"/>
                </a:ext>
              </a:extLst>
            </p:cNvPr>
            <p:cNvCxnSpPr>
              <a:cxnSpLocks/>
            </p:cNvCxnSpPr>
            <p:nvPr userDrawn="1"/>
          </p:nvCxnSpPr>
          <p:spPr>
            <a:xfrm rot="19800000">
              <a:off x="85422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 xmlns:a16="http://schemas.microsoft.com/office/drawing/2014/main" id="{8D6ABA29-B780-0C42-9BD4-1F2864721082}"/>
                </a:ext>
              </a:extLst>
            </p:cNvPr>
            <p:cNvCxnSpPr>
              <a:cxnSpLocks/>
            </p:cNvCxnSpPr>
            <p:nvPr userDrawn="1"/>
          </p:nvCxnSpPr>
          <p:spPr>
            <a:xfrm rot="19800000">
              <a:off x="88434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 xmlns:a16="http://schemas.microsoft.com/office/drawing/2014/main" id="{D6E2E304-7CC7-5B46-9B89-2AE539A2ED0E}"/>
                </a:ext>
              </a:extLst>
            </p:cNvPr>
            <p:cNvCxnSpPr>
              <a:cxnSpLocks/>
            </p:cNvCxnSpPr>
            <p:nvPr userDrawn="1"/>
          </p:nvCxnSpPr>
          <p:spPr>
            <a:xfrm rot="19800000">
              <a:off x="91447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 xmlns:a16="http://schemas.microsoft.com/office/drawing/2014/main" id="{07D0ACF1-4137-FC49-9681-FD1683950A04}"/>
                </a:ext>
              </a:extLst>
            </p:cNvPr>
            <p:cNvCxnSpPr>
              <a:cxnSpLocks/>
            </p:cNvCxnSpPr>
            <p:nvPr userDrawn="1"/>
          </p:nvCxnSpPr>
          <p:spPr>
            <a:xfrm rot="19800000">
              <a:off x="94460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 xmlns:a16="http://schemas.microsoft.com/office/drawing/2014/main" id="{763C6DC7-4444-6D4C-B562-8023E9DC4D13}"/>
                </a:ext>
              </a:extLst>
            </p:cNvPr>
            <p:cNvCxnSpPr>
              <a:cxnSpLocks/>
            </p:cNvCxnSpPr>
            <p:nvPr userDrawn="1"/>
          </p:nvCxnSpPr>
          <p:spPr>
            <a:xfrm rot="19800000">
              <a:off x="97472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 xmlns:a16="http://schemas.microsoft.com/office/drawing/2014/main" id="{C04051C9-8541-EB4A-AFFF-36349F64C4AA}"/>
                </a:ext>
              </a:extLst>
            </p:cNvPr>
            <p:cNvCxnSpPr>
              <a:cxnSpLocks/>
            </p:cNvCxnSpPr>
            <p:nvPr userDrawn="1"/>
          </p:nvCxnSpPr>
          <p:spPr>
            <a:xfrm rot="19800000">
              <a:off x="100485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 xmlns:a16="http://schemas.microsoft.com/office/drawing/2014/main" id="{989861AD-C6EA-F54E-911F-CA9684D68535}"/>
                </a:ext>
              </a:extLst>
            </p:cNvPr>
            <p:cNvCxnSpPr>
              <a:cxnSpLocks/>
            </p:cNvCxnSpPr>
            <p:nvPr userDrawn="1"/>
          </p:nvCxnSpPr>
          <p:spPr>
            <a:xfrm rot="19800000">
              <a:off x="101991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 xmlns:a16="http://schemas.microsoft.com/office/drawing/2014/main" id="{6F64BC80-D53F-8A4F-A2D5-EFFFD368A261}"/>
                </a:ext>
              </a:extLst>
            </p:cNvPr>
            <p:cNvCxnSpPr>
              <a:cxnSpLocks/>
            </p:cNvCxnSpPr>
            <p:nvPr userDrawn="1"/>
          </p:nvCxnSpPr>
          <p:spPr>
            <a:xfrm rot="19800000">
              <a:off x="103497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 xmlns:a16="http://schemas.microsoft.com/office/drawing/2014/main" id="{7C95A572-8392-6147-953F-94F1EF7EBE99}"/>
                </a:ext>
              </a:extLst>
            </p:cNvPr>
            <p:cNvCxnSpPr>
              <a:cxnSpLocks/>
            </p:cNvCxnSpPr>
            <p:nvPr userDrawn="1"/>
          </p:nvCxnSpPr>
          <p:spPr>
            <a:xfrm rot="19800000">
              <a:off x="105004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 xmlns:a16="http://schemas.microsoft.com/office/drawing/2014/main" id="{D3C08377-2426-B04C-BF3A-8B8864773991}"/>
                </a:ext>
              </a:extLst>
            </p:cNvPr>
            <p:cNvCxnSpPr>
              <a:cxnSpLocks/>
            </p:cNvCxnSpPr>
            <p:nvPr userDrawn="1"/>
          </p:nvCxnSpPr>
          <p:spPr>
            <a:xfrm rot="19800000">
              <a:off x="106510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 xmlns:a16="http://schemas.microsoft.com/office/drawing/2014/main" id="{F9FE5ACA-7BDC-6A42-918F-4B1FF27A4B0E}"/>
                </a:ext>
              </a:extLst>
            </p:cNvPr>
            <p:cNvCxnSpPr>
              <a:cxnSpLocks/>
            </p:cNvCxnSpPr>
            <p:nvPr userDrawn="1"/>
          </p:nvCxnSpPr>
          <p:spPr>
            <a:xfrm rot="19800000">
              <a:off x="108016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 xmlns:a16="http://schemas.microsoft.com/office/drawing/2014/main" id="{ABDF1982-CD3E-AA47-9CC0-655FE337D1C2}"/>
                </a:ext>
              </a:extLst>
            </p:cNvPr>
            <p:cNvCxnSpPr>
              <a:cxnSpLocks/>
            </p:cNvCxnSpPr>
            <p:nvPr userDrawn="1"/>
          </p:nvCxnSpPr>
          <p:spPr>
            <a:xfrm rot="19800000">
              <a:off x="109523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 xmlns:a16="http://schemas.microsoft.com/office/drawing/2014/main" id="{AD856F1E-DB0D-EA48-85A8-570F632E912F}"/>
                </a:ext>
              </a:extLst>
            </p:cNvPr>
            <p:cNvCxnSpPr>
              <a:cxnSpLocks/>
            </p:cNvCxnSpPr>
            <p:nvPr userDrawn="1"/>
          </p:nvCxnSpPr>
          <p:spPr>
            <a:xfrm rot="19800000">
              <a:off x="111029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 xmlns:a16="http://schemas.microsoft.com/office/drawing/2014/main" id="{1CFDEA8E-B2D1-194D-B453-9E1D19022C6E}"/>
                </a:ext>
              </a:extLst>
            </p:cNvPr>
            <p:cNvCxnSpPr>
              <a:cxnSpLocks/>
            </p:cNvCxnSpPr>
            <p:nvPr userDrawn="1"/>
          </p:nvCxnSpPr>
          <p:spPr>
            <a:xfrm rot="19800000">
              <a:off x="112535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 xmlns:a16="http://schemas.microsoft.com/office/drawing/2014/main" id="{0B486156-281F-B443-A711-5A6A16CF4F40}"/>
                </a:ext>
              </a:extLst>
            </p:cNvPr>
            <p:cNvCxnSpPr>
              <a:cxnSpLocks/>
            </p:cNvCxnSpPr>
            <p:nvPr userDrawn="1"/>
          </p:nvCxnSpPr>
          <p:spPr>
            <a:xfrm rot="19800000">
              <a:off x="114041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 xmlns:a16="http://schemas.microsoft.com/office/drawing/2014/main" id="{DCA4EE54-1BC1-F945-996A-FB262030BA40}"/>
                </a:ext>
              </a:extLst>
            </p:cNvPr>
            <p:cNvCxnSpPr>
              <a:cxnSpLocks/>
            </p:cNvCxnSpPr>
            <p:nvPr userDrawn="1"/>
          </p:nvCxnSpPr>
          <p:spPr>
            <a:xfrm rot="19800000">
              <a:off x="115548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 xmlns:a16="http://schemas.microsoft.com/office/drawing/2014/main" id="{5B7E0EB2-7BCB-624E-89C1-FDCF3E4A32EB}"/>
                </a:ext>
              </a:extLst>
            </p:cNvPr>
            <p:cNvCxnSpPr>
              <a:cxnSpLocks/>
            </p:cNvCxnSpPr>
            <p:nvPr userDrawn="1"/>
          </p:nvCxnSpPr>
          <p:spPr>
            <a:xfrm rot="19800000">
              <a:off x="117054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 xmlns:a16="http://schemas.microsoft.com/office/drawing/2014/main" id="{206C93DC-3FBE-C140-B647-07A32632AA32}"/>
                </a:ext>
              </a:extLst>
            </p:cNvPr>
            <p:cNvCxnSpPr>
              <a:cxnSpLocks/>
            </p:cNvCxnSpPr>
            <p:nvPr userDrawn="1"/>
          </p:nvCxnSpPr>
          <p:spPr>
            <a:xfrm rot="19800000">
              <a:off x="118560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 xmlns:a16="http://schemas.microsoft.com/office/drawing/2014/main" id="{582F25AA-4B8D-9B44-9A21-98E8564634C2}"/>
                </a:ext>
              </a:extLst>
            </p:cNvPr>
            <p:cNvCxnSpPr>
              <a:cxnSpLocks/>
            </p:cNvCxnSpPr>
            <p:nvPr userDrawn="1"/>
          </p:nvCxnSpPr>
          <p:spPr>
            <a:xfrm rot="19800000">
              <a:off x="120067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 xmlns:a16="http://schemas.microsoft.com/office/drawing/2014/main" id="{50CF9A21-EE6B-AB4D-9646-C3FDE2455954}"/>
                </a:ext>
              </a:extLst>
            </p:cNvPr>
            <p:cNvCxnSpPr>
              <a:cxnSpLocks/>
            </p:cNvCxnSpPr>
            <p:nvPr userDrawn="1"/>
          </p:nvCxnSpPr>
          <p:spPr>
            <a:xfrm rot="19800000">
              <a:off x="121573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 xmlns:a16="http://schemas.microsoft.com/office/drawing/2014/main" id="{B66CA8B4-E83B-804F-88D6-1B1F7871D6CD}"/>
                </a:ext>
              </a:extLst>
            </p:cNvPr>
            <p:cNvCxnSpPr>
              <a:cxnSpLocks/>
            </p:cNvCxnSpPr>
            <p:nvPr userDrawn="1"/>
          </p:nvCxnSpPr>
          <p:spPr>
            <a:xfrm rot="19800000">
              <a:off x="123079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 xmlns:a16="http://schemas.microsoft.com/office/drawing/2014/main" id="{ABC15BF2-C510-8F47-8AB2-85AF107181F9}"/>
                </a:ext>
              </a:extLst>
            </p:cNvPr>
            <p:cNvCxnSpPr>
              <a:cxnSpLocks/>
            </p:cNvCxnSpPr>
            <p:nvPr userDrawn="1"/>
          </p:nvCxnSpPr>
          <p:spPr>
            <a:xfrm rot="19800000">
              <a:off x="-118996"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 xmlns:a16="http://schemas.microsoft.com/office/drawing/2014/main" id="{C54C18D6-6BEE-A04D-BBDF-B53F0CD2AD68}"/>
                </a:ext>
              </a:extLst>
            </p:cNvPr>
            <p:cNvCxnSpPr>
              <a:cxnSpLocks/>
            </p:cNvCxnSpPr>
            <p:nvPr userDrawn="1"/>
          </p:nvCxnSpPr>
          <p:spPr>
            <a:xfrm rot="19800000">
              <a:off x="316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 xmlns:a16="http://schemas.microsoft.com/office/drawing/2014/main" id="{EB42038E-7CF7-FC40-A7F3-8E94C39CA2F7}"/>
                </a:ext>
              </a:extLst>
            </p:cNvPr>
            <p:cNvCxnSpPr>
              <a:cxnSpLocks/>
            </p:cNvCxnSpPr>
            <p:nvPr userDrawn="1"/>
          </p:nvCxnSpPr>
          <p:spPr>
            <a:xfrm rot="19800000">
              <a:off x="1822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 xmlns:a16="http://schemas.microsoft.com/office/drawing/2014/main" id="{34F7B409-013B-0A47-9084-225AD2B54005}"/>
                </a:ext>
              </a:extLst>
            </p:cNvPr>
            <p:cNvCxnSpPr>
              <a:cxnSpLocks/>
            </p:cNvCxnSpPr>
            <p:nvPr userDrawn="1"/>
          </p:nvCxnSpPr>
          <p:spPr>
            <a:xfrm rot="19800000">
              <a:off x="3328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 xmlns:a16="http://schemas.microsoft.com/office/drawing/2014/main" id="{BD2466E0-95FE-CA41-B4C5-FD36A5CC90BE}"/>
                </a:ext>
              </a:extLst>
            </p:cNvPr>
            <p:cNvCxnSpPr>
              <a:cxnSpLocks/>
            </p:cNvCxnSpPr>
            <p:nvPr userDrawn="1"/>
          </p:nvCxnSpPr>
          <p:spPr>
            <a:xfrm rot="19800000">
              <a:off x="4835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 xmlns:a16="http://schemas.microsoft.com/office/drawing/2014/main" id="{3BDAC1CB-6A52-EE40-A42B-1DEAAF996348}"/>
                </a:ext>
              </a:extLst>
            </p:cNvPr>
            <p:cNvCxnSpPr>
              <a:cxnSpLocks/>
            </p:cNvCxnSpPr>
            <p:nvPr userDrawn="1"/>
          </p:nvCxnSpPr>
          <p:spPr>
            <a:xfrm rot="19800000">
              <a:off x="6341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 xmlns:a16="http://schemas.microsoft.com/office/drawing/2014/main" id="{431ECED6-997D-3A41-8DDA-46221167F7FE}"/>
                </a:ext>
              </a:extLst>
            </p:cNvPr>
            <p:cNvCxnSpPr>
              <a:cxnSpLocks/>
            </p:cNvCxnSpPr>
            <p:nvPr userDrawn="1"/>
          </p:nvCxnSpPr>
          <p:spPr>
            <a:xfrm rot="19800000">
              <a:off x="7847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 xmlns:a16="http://schemas.microsoft.com/office/drawing/2014/main" id="{5BB209CD-28A3-4540-855E-8F59FF10779F}"/>
                </a:ext>
              </a:extLst>
            </p:cNvPr>
            <p:cNvCxnSpPr>
              <a:cxnSpLocks/>
            </p:cNvCxnSpPr>
            <p:nvPr userDrawn="1"/>
          </p:nvCxnSpPr>
          <p:spPr>
            <a:xfrm rot="19800000">
              <a:off x="9354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 xmlns:a16="http://schemas.microsoft.com/office/drawing/2014/main" id="{E0A50850-C33D-3549-87D9-CBF85FF507AA}"/>
                </a:ext>
              </a:extLst>
            </p:cNvPr>
            <p:cNvCxnSpPr>
              <a:cxnSpLocks/>
            </p:cNvCxnSpPr>
            <p:nvPr userDrawn="1"/>
          </p:nvCxnSpPr>
          <p:spPr>
            <a:xfrm rot="19800000">
              <a:off x="10860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 xmlns:a16="http://schemas.microsoft.com/office/drawing/2014/main" id="{4422A1A2-A1CB-4340-8CF9-022D84178F6D}"/>
                </a:ext>
              </a:extLst>
            </p:cNvPr>
            <p:cNvCxnSpPr>
              <a:cxnSpLocks/>
            </p:cNvCxnSpPr>
            <p:nvPr userDrawn="1"/>
          </p:nvCxnSpPr>
          <p:spPr>
            <a:xfrm rot="19800000">
              <a:off x="12366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 xmlns:a16="http://schemas.microsoft.com/office/drawing/2014/main" id="{FD519F2F-374A-2B40-B6BA-BE5545A7C92F}"/>
                </a:ext>
              </a:extLst>
            </p:cNvPr>
            <p:cNvCxnSpPr>
              <a:cxnSpLocks/>
            </p:cNvCxnSpPr>
            <p:nvPr userDrawn="1"/>
          </p:nvCxnSpPr>
          <p:spPr>
            <a:xfrm rot="19800000">
              <a:off x="13873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 xmlns:a16="http://schemas.microsoft.com/office/drawing/2014/main" id="{977769F7-674D-5D46-B4D0-54DF8B760550}"/>
                </a:ext>
              </a:extLst>
            </p:cNvPr>
            <p:cNvCxnSpPr>
              <a:cxnSpLocks/>
            </p:cNvCxnSpPr>
            <p:nvPr userDrawn="1"/>
          </p:nvCxnSpPr>
          <p:spPr>
            <a:xfrm rot="19800000">
              <a:off x="15379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 xmlns:a16="http://schemas.microsoft.com/office/drawing/2014/main" id="{1B569E7D-6CE9-984F-B647-D942E6B2F825}"/>
                </a:ext>
              </a:extLst>
            </p:cNvPr>
            <p:cNvCxnSpPr>
              <a:cxnSpLocks/>
            </p:cNvCxnSpPr>
            <p:nvPr userDrawn="1"/>
          </p:nvCxnSpPr>
          <p:spPr>
            <a:xfrm rot="19800000">
              <a:off x="16885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 xmlns:a16="http://schemas.microsoft.com/office/drawing/2014/main" id="{41CBF110-F991-B541-BDE8-5E0CF507FAFE}"/>
                </a:ext>
              </a:extLst>
            </p:cNvPr>
            <p:cNvCxnSpPr>
              <a:cxnSpLocks/>
            </p:cNvCxnSpPr>
            <p:nvPr userDrawn="1"/>
          </p:nvCxnSpPr>
          <p:spPr>
            <a:xfrm rot="19800000">
              <a:off x="18391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 xmlns:a16="http://schemas.microsoft.com/office/drawing/2014/main" id="{5B4F1F5A-4027-4240-81F7-735BB60E86AE}"/>
                </a:ext>
              </a:extLst>
            </p:cNvPr>
            <p:cNvCxnSpPr>
              <a:cxnSpLocks/>
            </p:cNvCxnSpPr>
            <p:nvPr userDrawn="1"/>
          </p:nvCxnSpPr>
          <p:spPr>
            <a:xfrm rot="19800000">
              <a:off x="19898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 xmlns:a16="http://schemas.microsoft.com/office/drawing/2014/main" id="{D846ADED-8E4B-FA41-ACBD-C1391B7E94D8}"/>
                </a:ext>
              </a:extLst>
            </p:cNvPr>
            <p:cNvCxnSpPr>
              <a:cxnSpLocks/>
            </p:cNvCxnSpPr>
            <p:nvPr userDrawn="1"/>
          </p:nvCxnSpPr>
          <p:spPr>
            <a:xfrm rot="19800000">
              <a:off x="21404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 xmlns:a16="http://schemas.microsoft.com/office/drawing/2014/main" id="{97B54441-B2E5-6647-82CB-3F8054F47355}"/>
                </a:ext>
              </a:extLst>
            </p:cNvPr>
            <p:cNvCxnSpPr>
              <a:cxnSpLocks/>
            </p:cNvCxnSpPr>
            <p:nvPr userDrawn="1"/>
          </p:nvCxnSpPr>
          <p:spPr>
            <a:xfrm rot="19800000">
              <a:off x="22910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 xmlns:a16="http://schemas.microsoft.com/office/drawing/2014/main" id="{209F89C3-2413-A041-9FC9-8556C0959507}"/>
                </a:ext>
              </a:extLst>
            </p:cNvPr>
            <p:cNvCxnSpPr>
              <a:cxnSpLocks/>
            </p:cNvCxnSpPr>
            <p:nvPr userDrawn="1"/>
          </p:nvCxnSpPr>
          <p:spPr>
            <a:xfrm rot="19800000">
              <a:off x="24417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 xmlns:a16="http://schemas.microsoft.com/office/drawing/2014/main" id="{2974DC50-3728-704C-BF47-8374A08B7B0E}"/>
                </a:ext>
              </a:extLst>
            </p:cNvPr>
            <p:cNvCxnSpPr>
              <a:cxnSpLocks/>
            </p:cNvCxnSpPr>
            <p:nvPr userDrawn="1"/>
          </p:nvCxnSpPr>
          <p:spPr>
            <a:xfrm rot="19800000">
              <a:off x="25923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 xmlns:a16="http://schemas.microsoft.com/office/drawing/2014/main" id="{33B7446F-AE36-4B4C-829C-8150639F6EE4}"/>
                </a:ext>
              </a:extLst>
            </p:cNvPr>
            <p:cNvCxnSpPr>
              <a:cxnSpLocks/>
            </p:cNvCxnSpPr>
            <p:nvPr userDrawn="1"/>
          </p:nvCxnSpPr>
          <p:spPr>
            <a:xfrm rot="19800000">
              <a:off x="27429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 xmlns:a16="http://schemas.microsoft.com/office/drawing/2014/main" id="{00CABFD9-1370-374F-A5CD-EEC55C965B59}"/>
                </a:ext>
              </a:extLst>
            </p:cNvPr>
            <p:cNvCxnSpPr>
              <a:cxnSpLocks/>
            </p:cNvCxnSpPr>
            <p:nvPr userDrawn="1"/>
          </p:nvCxnSpPr>
          <p:spPr>
            <a:xfrm rot="19800000">
              <a:off x="28936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 xmlns:a16="http://schemas.microsoft.com/office/drawing/2014/main" id="{1D58ECA1-0FCD-DE4E-8F83-CABC15A9498B}"/>
                </a:ext>
              </a:extLst>
            </p:cNvPr>
            <p:cNvCxnSpPr>
              <a:cxnSpLocks/>
            </p:cNvCxnSpPr>
            <p:nvPr userDrawn="1"/>
          </p:nvCxnSpPr>
          <p:spPr>
            <a:xfrm rot="19800000">
              <a:off x="30442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 xmlns:a16="http://schemas.microsoft.com/office/drawing/2014/main" id="{83C3D7E0-BCD8-1247-B475-DDB137894164}"/>
                </a:ext>
              </a:extLst>
            </p:cNvPr>
            <p:cNvCxnSpPr>
              <a:cxnSpLocks/>
            </p:cNvCxnSpPr>
            <p:nvPr userDrawn="1"/>
          </p:nvCxnSpPr>
          <p:spPr>
            <a:xfrm rot="19800000">
              <a:off x="31948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 xmlns:a16="http://schemas.microsoft.com/office/drawing/2014/main" id="{07D4022D-29BA-E545-BD49-E76B42AFB3AD}"/>
                </a:ext>
              </a:extLst>
            </p:cNvPr>
            <p:cNvCxnSpPr>
              <a:cxnSpLocks/>
            </p:cNvCxnSpPr>
            <p:nvPr userDrawn="1"/>
          </p:nvCxnSpPr>
          <p:spPr>
            <a:xfrm rot="19800000">
              <a:off x="33454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 xmlns:a16="http://schemas.microsoft.com/office/drawing/2014/main" id="{60AD783B-D2C4-BE4B-A01E-6B5515A120BE}"/>
                </a:ext>
              </a:extLst>
            </p:cNvPr>
            <p:cNvCxnSpPr>
              <a:cxnSpLocks/>
            </p:cNvCxnSpPr>
            <p:nvPr userDrawn="1"/>
          </p:nvCxnSpPr>
          <p:spPr>
            <a:xfrm rot="19800000">
              <a:off x="34961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 xmlns:a16="http://schemas.microsoft.com/office/drawing/2014/main" id="{3F4D274C-6579-6245-BC3F-001E4C3B98D8}"/>
                </a:ext>
              </a:extLst>
            </p:cNvPr>
            <p:cNvCxnSpPr>
              <a:cxnSpLocks/>
            </p:cNvCxnSpPr>
            <p:nvPr userDrawn="1"/>
          </p:nvCxnSpPr>
          <p:spPr>
            <a:xfrm rot="19800000">
              <a:off x="36467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 xmlns:a16="http://schemas.microsoft.com/office/drawing/2014/main" id="{11EA4368-19CA-F840-A008-34A049B8C2DC}"/>
                </a:ext>
              </a:extLst>
            </p:cNvPr>
            <p:cNvCxnSpPr>
              <a:cxnSpLocks/>
            </p:cNvCxnSpPr>
            <p:nvPr userDrawn="1"/>
          </p:nvCxnSpPr>
          <p:spPr>
            <a:xfrm rot="19800000">
              <a:off x="37973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 xmlns:a16="http://schemas.microsoft.com/office/drawing/2014/main" id="{E406DBF5-B2A1-1B43-9D5E-8E150614CDFC}"/>
                </a:ext>
              </a:extLst>
            </p:cNvPr>
            <p:cNvCxnSpPr>
              <a:cxnSpLocks/>
            </p:cNvCxnSpPr>
            <p:nvPr userDrawn="1"/>
          </p:nvCxnSpPr>
          <p:spPr>
            <a:xfrm rot="19800000">
              <a:off x="39480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 xmlns:a16="http://schemas.microsoft.com/office/drawing/2014/main" id="{9523CAD7-2546-2845-927A-57E2F90B0543}"/>
                </a:ext>
              </a:extLst>
            </p:cNvPr>
            <p:cNvCxnSpPr>
              <a:cxnSpLocks/>
            </p:cNvCxnSpPr>
            <p:nvPr userDrawn="1"/>
          </p:nvCxnSpPr>
          <p:spPr>
            <a:xfrm rot="19800000">
              <a:off x="40986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 xmlns:a16="http://schemas.microsoft.com/office/drawing/2014/main" id="{DEF96CCA-6FF3-4D44-A51E-9FC0A91D0CB5}"/>
                </a:ext>
              </a:extLst>
            </p:cNvPr>
            <p:cNvCxnSpPr>
              <a:cxnSpLocks/>
            </p:cNvCxnSpPr>
            <p:nvPr userDrawn="1"/>
          </p:nvCxnSpPr>
          <p:spPr>
            <a:xfrm rot="19800000">
              <a:off x="42492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 xmlns:a16="http://schemas.microsoft.com/office/drawing/2014/main" id="{B0413E79-E666-6A48-B9FD-8CC575B096F2}"/>
                </a:ext>
              </a:extLst>
            </p:cNvPr>
            <p:cNvCxnSpPr>
              <a:cxnSpLocks/>
            </p:cNvCxnSpPr>
            <p:nvPr userDrawn="1"/>
          </p:nvCxnSpPr>
          <p:spPr>
            <a:xfrm rot="19800000">
              <a:off x="43999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 xmlns:a16="http://schemas.microsoft.com/office/drawing/2014/main" id="{C1943336-416D-7F48-A0A6-4B99B01A0186}"/>
                </a:ext>
              </a:extLst>
            </p:cNvPr>
            <p:cNvCxnSpPr>
              <a:cxnSpLocks/>
            </p:cNvCxnSpPr>
            <p:nvPr userDrawn="1"/>
          </p:nvCxnSpPr>
          <p:spPr>
            <a:xfrm rot="19800000">
              <a:off x="45505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 xmlns:a16="http://schemas.microsoft.com/office/drawing/2014/main" id="{59E817FC-224B-7544-9C77-41FE542C0457}"/>
                </a:ext>
              </a:extLst>
            </p:cNvPr>
            <p:cNvCxnSpPr>
              <a:cxnSpLocks/>
            </p:cNvCxnSpPr>
            <p:nvPr userDrawn="1"/>
          </p:nvCxnSpPr>
          <p:spPr>
            <a:xfrm rot="19800000">
              <a:off x="47011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 xmlns:a16="http://schemas.microsoft.com/office/drawing/2014/main" id="{30C6E667-39A7-AB44-B281-0BF4FCB98FCF}"/>
                </a:ext>
              </a:extLst>
            </p:cNvPr>
            <p:cNvCxnSpPr>
              <a:cxnSpLocks/>
            </p:cNvCxnSpPr>
            <p:nvPr userDrawn="1"/>
          </p:nvCxnSpPr>
          <p:spPr>
            <a:xfrm rot="19800000">
              <a:off x="48517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 xmlns:a16="http://schemas.microsoft.com/office/drawing/2014/main" id="{B34980A9-222E-8D4C-A432-438E7D41B444}"/>
                </a:ext>
              </a:extLst>
            </p:cNvPr>
            <p:cNvCxnSpPr>
              <a:cxnSpLocks/>
            </p:cNvCxnSpPr>
            <p:nvPr userDrawn="1"/>
          </p:nvCxnSpPr>
          <p:spPr>
            <a:xfrm rot="19800000">
              <a:off x="50024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 xmlns:a16="http://schemas.microsoft.com/office/drawing/2014/main" id="{B0C82B96-A69B-3047-B990-7A446FFFF29E}"/>
                </a:ext>
              </a:extLst>
            </p:cNvPr>
            <p:cNvCxnSpPr>
              <a:cxnSpLocks/>
            </p:cNvCxnSpPr>
            <p:nvPr userDrawn="1"/>
          </p:nvCxnSpPr>
          <p:spPr>
            <a:xfrm rot="19800000">
              <a:off x="51530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 xmlns:a16="http://schemas.microsoft.com/office/drawing/2014/main" id="{F906C1A7-6050-7541-980D-05FD89CDE34D}"/>
                </a:ext>
              </a:extLst>
            </p:cNvPr>
            <p:cNvCxnSpPr>
              <a:cxnSpLocks/>
            </p:cNvCxnSpPr>
            <p:nvPr userDrawn="1"/>
          </p:nvCxnSpPr>
          <p:spPr>
            <a:xfrm rot="19800000">
              <a:off x="53036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 xmlns:a16="http://schemas.microsoft.com/office/drawing/2014/main" id="{D1DAD545-CBB5-0B4B-90CD-4F856FE4B98D}"/>
                </a:ext>
              </a:extLst>
            </p:cNvPr>
            <p:cNvCxnSpPr>
              <a:cxnSpLocks/>
            </p:cNvCxnSpPr>
            <p:nvPr userDrawn="1"/>
          </p:nvCxnSpPr>
          <p:spPr>
            <a:xfrm rot="19800000">
              <a:off x="54543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 xmlns:a16="http://schemas.microsoft.com/office/drawing/2014/main" id="{72B700B3-6999-D743-9151-EA23F2085975}"/>
                </a:ext>
              </a:extLst>
            </p:cNvPr>
            <p:cNvCxnSpPr>
              <a:cxnSpLocks/>
            </p:cNvCxnSpPr>
            <p:nvPr userDrawn="1"/>
          </p:nvCxnSpPr>
          <p:spPr>
            <a:xfrm rot="19800000">
              <a:off x="56049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 xmlns:a16="http://schemas.microsoft.com/office/drawing/2014/main" id="{4358894C-6779-A549-A1A3-4A3489A6E64A}"/>
                </a:ext>
              </a:extLst>
            </p:cNvPr>
            <p:cNvCxnSpPr>
              <a:cxnSpLocks/>
            </p:cNvCxnSpPr>
            <p:nvPr userDrawn="1"/>
          </p:nvCxnSpPr>
          <p:spPr>
            <a:xfrm rot="19800000">
              <a:off x="57555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 xmlns:a16="http://schemas.microsoft.com/office/drawing/2014/main" id="{6C1149E6-3A06-1448-9547-EDD494FC835F}"/>
                </a:ext>
              </a:extLst>
            </p:cNvPr>
            <p:cNvCxnSpPr>
              <a:cxnSpLocks/>
            </p:cNvCxnSpPr>
            <p:nvPr userDrawn="1"/>
          </p:nvCxnSpPr>
          <p:spPr>
            <a:xfrm rot="19800000">
              <a:off x="59062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 xmlns:a16="http://schemas.microsoft.com/office/drawing/2014/main" id="{79227444-5860-6543-9FB3-5274780374B0}"/>
                </a:ext>
              </a:extLst>
            </p:cNvPr>
            <p:cNvCxnSpPr>
              <a:cxnSpLocks/>
            </p:cNvCxnSpPr>
            <p:nvPr userDrawn="1"/>
          </p:nvCxnSpPr>
          <p:spPr>
            <a:xfrm rot="19800000">
              <a:off x="60568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 xmlns:a16="http://schemas.microsoft.com/office/drawing/2014/main" id="{A16E0646-0638-2D4B-BE95-219B6E967239}"/>
                </a:ext>
              </a:extLst>
            </p:cNvPr>
            <p:cNvCxnSpPr>
              <a:cxnSpLocks/>
            </p:cNvCxnSpPr>
            <p:nvPr userDrawn="1"/>
          </p:nvCxnSpPr>
          <p:spPr>
            <a:xfrm rot="19800000">
              <a:off x="62074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 xmlns:a16="http://schemas.microsoft.com/office/drawing/2014/main" id="{1EFEB040-B799-1548-B3BA-5E5DAEF23FA5}"/>
                </a:ext>
              </a:extLst>
            </p:cNvPr>
            <p:cNvCxnSpPr>
              <a:cxnSpLocks/>
            </p:cNvCxnSpPr>
            <p:nvPr userDrawn="1"/>
          </p:nvCxnSpPr>
          <p:spPr>
            <a:xfrm rot="19800000">
              <a:off x="63580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 xmlns:a16="http://schemas.microsoft.com/office/drawing/2014/main" id="{F08B05BD-1B3E-E54E-A595-E5C0E44B090D}"/>
                </a:ext>
              </a:extLst>
            </p:cNvPr>
            <p:cNvCxnSpPr>
              <a:cxnSpLocks/>
            </p:cNvCxnSpPr>
            <p:nvPr userDrawn="1"/>
          </p:nvCxnSpPr>
          <p:spPr>
            <a:xfrm rot="19800000">
              <a:off x="65087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 xmlns:a16="http://schemas.microsoft.com/office/drawing/2014/main" id="{2398B0AD-FD66-8F48-87F5-F88A2D45E8EA}"/>
                </a:ext>
              </a:extLst>
            </p:cNvPr>
            <p:cNvCxnSpPr>
              <a:cxnSpLocks/>
            </p:cNvCxnSpPr>
            <p:nvPr userDrawn="1"/>
          </p:nvCxnSpPr>
          <p:spPr>
            <a:xfrm rot="19800000">
              <a:off x="66593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 xmlns:a16="http://schemas.microsoft.com/office/drawing/2014/main" id="{AA7B3011-C8EC-7A43-A6EE-C8A99F50E5CD}"/>
                </a:ext>
              </a:extLst>
            </p:cNvPr>
            <p:cNvCxnSpPr>
              <a:cxnSpLocks/>
            </p:cNvCxnSpPr>
            <p:nvPr userDrawn="1"/>
          </p:nvCxnSpPr>
          <p:spPr>
            <a:xfrm rot="19800000">
              <a:off x="68099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 xmlns:a16="http://schemas.microsoft.com/office/drawing/2014/main" id="{491D6B19-748F-CD40-B54C-4D5B9E605DFF}"/>
                </a:ext>
              </a:extLst>
            </p:cNvPr>
            <p:cNvCxnSpPr>
              <a:cxnSpLocks/>
            </p:cNvCxnSpPr>
            <p:nvPr userDrawn="1"/>
          </p:nvCxnSpPr>
          <p:spPr>
            <a:xfrm rot="19800000">
              <a:off x="69606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 xmlns:a16="http://schemas.microsoft.com/office/drawing/2014/main" id="{E4111957-8A53-8443-B89E-22DCA72CB0F2}"/>
                </a:ext>
              </a:extLst>
            </p:cNvPr>
            <p:cNvCxnSpPr>
              <a:cxnSpLocks/>
            </p:cNvCxnSpPr>
            <p:nvPr userDrawn="1"/>
          </p:nvCxnSpPr>
          <p:spPr>
            <a:xfrm rot="19800000">
              <a:off x="71112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 xmlns:a16="http://schemas.microsoft.com/office/drawing/2014/main" id="{7A770BC7-08B7-1244-A7F3-B7959E38D1A4}"/>
                </a:ext>
              </a:extLst>
            </p:cNvPr>
            <p:cNvCxnSpPr>
              <a:cxnSpLocks/>
            </p:cNvCxnSpPr>
            <p:nvPr userDrawn="1"/>
          </p:nvCxnSpPr>
          <p:spPr>
            <a:xfrm rot="19800000">
              <a:off x="72618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 xmlns:a16="http://schemas.microsoft.com/office/drawing/2014/main" id="{40BA082D-37BE-0544-885C-8CC972E687BE}"/>
                </a:ext>
              </a:extLst>
            </p:cNvPr>
            <p:cNvCxnSpPr>
              <a:cxnSpLocks/>
            </p:cNvCxnSpPr>
            <p:nvPr userDrawn="1"/>
          </p:nvCxnSpPr>
          <p:spPr>
            <a:xfrm rot="19800000">
              <a:off x="74125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 xmlns:a16="http://schemas.microsoft.com/office/drawing/2014/main" id="{D6E02D1F-CE1F-A949-BB9F-39FF5F5CFF69}"/>
                </a:ext>
              </a:extLst>
            </p:cNvPr>
            <p:cNvCxnSpPr>
              <a:cxnSpLocks/>
            </p:cNvCxnSpPr>
            <p:nvPr userDrawn="1"/>
          </p:nvCxnSpPr>
          <p:spPr>
            <a:xfrm rot="19800000">
              <a:off x="75631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 xmlns:a16="http://schemas.microsoft.com/office/drawing/2014/main" id="{0B0E54FC-3169-1246-A2EE-35F0A943BB32}"/>
                </a:ext>
              </a:extLst>
            </p:cNvPr>
            <p:cNvCxnSpPr>
              <a:cxnSpLocks/>
            </p:cNvCxnSpPr>
            <p:nvPr userDrawn="1"/>
          </p:nvCxnSpPr>
          <p:spPr>
            <a:xfrm rot="19800000">
              <a:off x="77137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 xmlns:a16="http://schemas.microsoft.com/office/drawing/2014/main" id="{A8BEFF51-0035-3F42-99C0-94F0A445B1B5}"/>
                </a:ext>
              </a:extLst>
            </p:cNvPr>
            <p:cNvCxnSpPr>
              <a:cxnSpLocks/>
            </p:cNvCxnSpPr>
            <p:nvPr userDrawn="1"/>
          </p:nvCxnSpPr>
          <p:spPr>
            <a:xfrm rot="19800000">
              <a:off x="78643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 xmlns:a16="http://schemas.microsoft.com/office/drawing/2014/main" id="{5C893861-C059-2645-9ACB-21ED1DE4EBDA}"/>
                </a:ext>
              </a:extLst>
            </p:cNvPr>
            <p:cNvCxnSpPr>
              <a:cxnSpLocks/>
            </p:cNvCxnSpPr>
            <p:nvPr userDrawn="1"/>
          </p:nvCxnSpPr>
          <p:spPr>
            <a:xfrm rot="19800000">
              <a:off x="80150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 xmlns:a16="http://schemas.microsoft.com/office/drawing/2014/main" id="{75A1C4F3-E6F9-1A4B-BFFC-975BBB79CB84}"/>
                </a:ext>
              </a:extLst>
            </p:cNvPr>
            <p:cNvCxnSpPr>
              <a:cxnSpLocks/>
            </p:cNvCxnSpPr>
            <p:nvPr userDrawn="1"/>
          </p:nvCxnSpPr>
          <p:spPr>
            <a:xfrm rot="19800000">
              <a:off x="81656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 xmlns:a16="http://schemas.microsoft.com/office/drawing/2014/main" id="{AC01242E-8DBB-5E4D-9CB2-FA0E6555B90A}"/>
                </a:ext>
              </a:extLst>
            </p:cNvPr>
            <p:cNvCxnSpPr>
              <a:cxnSpLocks/>
            </p:cNvCxnSpPr>
            <p:nvPr userDrawn="1"/>
          </p:nvCxnSpPr>
          <p:spPr>
            <a:xfrm rot="19800000">
              <a:off x="83162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 xmlns:a16="http://schemas.microsoft.com/office/drawing/2014/main" id="{6E027732-D07E-9C49-A589-C334B2FE971C}"/>
                </a:ext>
              </a:extLst>
            </p:cNvPr>
            <p:cNvCxnSpPr>
              <a:cxnSpLocks/>
            </p:cNvCxnSpPr>
            <p:nvPr userDrawn="1"/>
          </p:nvCxnSpPr>
          <p:spPr>
            <a:xfrm rot="19800000">
              <a:off x="84669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 xmlns:a16="http://schemas.microsoft.com/office/drawing/2014/main" id="{7987618F-FDA5-D44E-9E52-3CE08BF02AF4}"/>
                </a:ext>
              </a:extLst>
            </p:cNvPr>
            <p:cNvCxnSpPr>
              <a:cxnSpLocks/>
            </p:cNvCxnSpPr>
            <p:nvPr userDrawn="1"/>
          </p:nvCxnSpPr>
          <p:spPr>
            <a:xfrm rot="19800000">
              <a:off x="87681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 xmlns:a16="http://schemas.microsoft.com/office/drawing/2014/main" id="{4411AE67-FD6C-FF48-B407-C63D7FA31EA4}"/>
                </a:ext>
              </a:extLst>
            </p:cNvPr>
            <p:cNvCxnSpPr>
              <a:cxnSpLocks/>
            </p:cNvCxnSpPr>
            <p:nvPr userDrawn="1"/>
          </p:nvCxnSpPr>
          <p:spPr>
            <a:xfrm rot="19800000">
              <a:off x="90694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 xmlns:a16="http://schemas.microsoft.com/office/drawing/2014/main" id="{8D2AAEF4-3FCE-A346-BCD4-D074C37B5DB3}"/>
                </a:ext>
              </a:extLst>
            </p:cNvPr>
            <p:cNvCxnSpPr>
              <a:cxnSpLocks/>
            </p:cNvCxnSpPr>
            <p:nvPr userDrawn="1"/>
          </p:nvCxnSpPr>
          <p:spPr>
            <a:xfrm rot="19800000">
              <a:off x="93706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 xmlns:a16="http://schemas.microsoft.com/office/drawing/2014/main" id="{BB2484FA-2658-2141-913B-3BCE1727EF04}"/>
                </a:ext>
              </a:extLst>
            </p:cNvPr>
            <p:cNvCxnSpPr>
              <a:cxnSpLocks/>
            </p:cNvCxnSpPr>
            <p:nvPr userDrawn="1"/>
          </p:nvCxnSpPr>
          <p:spPr>
            <a:xfrm rot="19800000">
              <a:off x="96719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 xmlns:a16="http://schemas.microsoft.com/office/drawing/2014/main" id="{3B28D852-3AC1-4B4E-B055-5730D4410B7C}"/>
                </a:ext>
              </a:extLst>
            </p:cNvPr>
            <p:cNvCxnSpPr>
              <a:cxnSpLocks/>
            </p:cNvCxnSpPr>
            <p:nvPr userDrawn="1"/>
          </p:nvCxnSpPr>
          <p:spPr>
            <a:xfrm rot="19800000">
              <a:off x="99732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 xmlns:a16="http://schemas.microsoft.com/office/drawing/2014/main" id="{C2E41833-969E-1947-96F1-266C449CE442}"/>
                </a:ext>
              </a:extLst>
            </p:cNvPr>
            <p:cNvCxnSpPr>
              <a:cxnSpLocks/>
            </p:cNvCxnSpPr>
            <p:nvPr userDrawn="1"/>
          </p:nvCxnSpPr>
          <p:spPr>
            <a:xfrm rot="19800000">
              <a:off x="86175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 xmlns:a16="http://schemas.microsoft.com/office/drawing/2014/main" id="{984787F3-7168-4C44-AB6C-F6C2732E794F}"/>
                </a:ext>
              </a:extLst>
            </p:cNvPr>
            <p:cNvCxnSpPr>
              <a:cxnSpLocks/>
            </p:cNvCxnSpPr>
            <p:nvPr userDrawn="1"/>
          </p:nvCxnSpPr>
          <p:spPr>
            <a:xfrm rot="19800000">
              <a:off x="89188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 xmlns:a16="http://schemas.microsoft.com/office/drawing/2014/main" id="{FD693D80-E810-0647-ACB4-20209FE8EECF}"/>
                </a:ext>
              </a:extLst>
            </p:cNvPr>
            <p:cNvCxnSpPr>
              <a:cxnSpLocks/>
            </p:cNvCxnSpPr>
            <p:nvPr userDrawn="1"/>
          </p:nvCxnSpPr>
          <p:spPr>
            <a:xfrm rot="19800000">
              <a:off x="92200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 xmlns:a16="http://schemas.microsoft.com/office/drawing/2014/main" id="{6F746566-9AC9-4546-A28D-1D5415EF1DBF}"/>
                </a:ext>
              </a:extLst>
            </p:cNvPr>
            <p:cNvCxnSpPr>
              <a:cxnSpLocks/>
            </p:cNvCxnSpPr>
            <p:nvPr userDrawn="1"/>
          </p:nvCxnSpPr>
          <p:spPr>
            <a:xfrm rot="19800000">
              <a:off x="95213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 xmlns:a16="http://schemas.microsoft.com/office/drawing/2014/main" id="{631D2E13-5A1B-D246-97B9-69DD3AD8FDED}"/>
                </a:ext>
              </a:extLst>
            </p:cNvPr>
            <p:cNvCxnSpPr>
              <a:cxnSpLocks/>
            </p:cNvCxnSpPr>
            <p:nvPr userDrawn="1"/>
          </p:nvCxnSpPr>
          <p:spPr>
            <a:xfrm rot="19800000">
              <a:off x="98225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 xmlns:a16="http://schemas.microsoft.com/office/drawing/2014/main" id="{6700F78E-D346-184E-BEF7-9A243BBEA3AF}"/>
                </a:ext>
              </a:extLst>
            </p:cNvPr>
            <p:cNvCxnSpPr>
              <a:cxnSpLocks/>
            </p:cNvCxnSpPr>
            <p:nvPr userDrawn="1"/>
          </p:nvCxnSpPr>
          <p:spPr>
            <a:xfrm rot="19800000">
              <a:off x="101238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 xmlns:a16="http://schemas.microsoft.com/office/drawing/2014/main" id="{0BAA6967-583B-C14A-A3BD-C8E6C35DD510}"/>
                </a:ext>
              </a:extLst>
            </p:cNvPr>
            <p:cNvCxnSpPr>
              <a:cxnSpLocks/>
            </p:cNvCxnSpPr>
            <p:nvPr userDrawn="1"/>
          </p:nvCxnSpPr>
          <p:spPr>
            <a:xfrm rot="19800000">
              <a:off x="102744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 xmlns:a16="http://schemas.microsoft.com/office/drawing/2014/main" id="{EE4ADF4E-5FA5-C243-8C6B-80FAFC7422F5}"/>
                </a:ext>
              </a:extLst>
            </p:cNvPr>
            <p:cNvCxnSpPr>
              <a:cxnSpLocks/>
            </p:cNvCxnSpPr>
            <p:nvPr userDrawn="1"/>
          </p:nvCxnSpPr>
          <p:spPr>
            <a:xfrm rot="19800000">
              <a:off x="104251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 xmlns:a16="http://schemas.microsoft.com/office/drawing/2014/main" id="{E666428D-4EAF-2449-B020-6479185463EE}"/>
                </a:ext>
              </a:extLst>
            </p:cNvPr>
            <p:cNvCxnSpPr>
              <a:cxnSpLocks/>
            </p:cNvCxnSpPr>
            <p:nvPr userDrawn="1"/>
          </p:nvCxnSpPr>
          <p:spPr>
            <a:xfrm rot="19800000">
              <a:off x="105757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 xmlns:a16="http://schemas.microsoft.com/office/drawing/2014/main" id="{8E88A8DF-440D-F843-BDF3-09F542371129}"/>
                </a:ext>
              </a:extLst>
            </p:cNvPr>
            <p:cNvCxnSpPr>
              <a:cxnSpLocks/>
            </p:cNvCxnSpPr>
            <p:nvPr userDrawn="1"/>
          </p:nvCxnSpPr>
          <p:spPr>
            <a:xfrm rot="19800000">
              <a:off x="107263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 xmlns:a16="http://schemas.microsoft.com/office/drawing/2014/main" id="{EF21735C-AA7F-1849-ADA0-3B914499816F}"/>
                </a:ext>
              </a:extLst>
            </p:cNvPr>
            <p:cNvCxnSpPr>
              <a:cxnSpLocks/>
            </p:cNvCxnSpPr>
            <p:nvPr userDrawn="1"/>
          </p:nvCxnSpPr>
          <p:spPr>
            <a:xfrm rot="19800000">
              <a:off x="108769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 xmlns:a16="http://schemas.microsoft.com/office/drawing/2014/main" id="{DB2F3206-3F4D-FC46-AF28-933B452F1E99}"/>
                </a:ext>
              </a:extLst>
            </p:cNvPr>
            <p:cNvCxnSpPr>
              <a:cxnSpLocks/>
            </p:cNvCxnSpPr>
            <p:nvPr userDrawn="1"/>
          </p:nvCxnSpPr>
          <p:spPr>
            <a:xfrm rot="19800000">
              <a:off x="110276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 xmlns:a16="http://schemas.microsoft.com/office/drawing/2014/main" id="{2FE8F496-C465-A347-A46B-24FABA80DD4D}"/>
                </a:ext>
              </a:extLst>
            </p:cNvPr>
            <p:cNvCxnSpPr>
              <a:cxnSpLocks/>
            </p:cNvCxnSpPr>
            <p:nvPr userDrawn="1"/>
          </p:nvCxnSpPr>
          <p:spPr>
            <a:xfrm rot="19800000">
              <a:off x="111782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 xmlns:a16="http://schemas.microsoft.com/office/drawing/2014/main" id="{E6E17AEA-01B4-E44D-BCC6-82985AB74360}"/>
                </a:ext>
              </a:extLst>
            </p:cNvPr>
            <p:cNvCxnSpPr>
              <a:cxnSpLocks/>
            </p:cNvCxnSpPr>
            <p:nvPr userDrawn="1"/>
          </p:nvCxnSpPr>
          <p:spPr>
            <a:xfrm rot="19800000">
              <a:off x="113288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 xmlns:a16="http://schemas.microsoft.com/office/drawing/2014/main" id="{031E3BA6-E58C-FB48-83BF-7E096922F136}"/>
                </a:ext>
              </a:extLst>
            </p:cNvPr>
            <p:cNvCxnSpPr>
              <a:cxnSpLocks/>
            </p:cNvCxnSpPr>
            <p:nvPr userDrawn="1"/>
          </p:nvCxnSpPr>
          <p:spPr>
            <a:xfrm rot="19800000">
              <a:off x="114795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 xmlns:a16="http://schemas.microsoft.com/office/drawing/2014/main" id="{35383660-875D-B341-98E1-1F45EF92F83A}"/>
                </a:ext>
              </a:extLst>
            </p:cNvPr>
            <p:cNvCxnSpPr>
              <a:cxnSpLocks/>
            </p:cNvCxnSpPr>
            <p:nvPr userDrawn="1"/>
          </p:nvCxnSpPr>
          <p:spPr>
            <a:xfrm rot="19800000">
              <a:off x="116301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 xmlns:a16="http://schemas.microsoft.com/office/drawing/2014/main" id="{72EEA16F-4F47-074E-B3F6-EC88B7912717}"/>
                </a:ext>
              </a:extLst>
            </p:cNvPr>
            <p:cNvCxnSpPr>
              <a:cxnSpLocks/>
            </p:cNvCxnSpPr>
            <p:nvPr userDrawn="1"/>
          </p:nvCxnSpPr>
          <p:spPr>
            <a:xfrm rot="19800000">
              <a:off x="117807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 xmlns:a16="http://schemas.microsoft.com/office/drawing/2014/main" id="{7A17A4D8-75A6-424B-8845-76D56F4E6F76}"/>
                </a:ext>
              </a:extLst>
            </p:cNvPr>
            <p:cNvCxnSpPr>
              <a:cxnSpLocks/>
            </p:cNvCxnSpPr>
            <p:nvPr userDrawn="1"/>
          </p:nvCxnSpPr>
          <p:spPr>
            <a:xfrm rot="19800000">
              <a:off x="119314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 xmlns:a16="http://schemas.microsoft.com/office/drawing/2014/main" id="{F11D9AE3-DBF2-7444-9FF4-88A8B3921D0C}"/>
                </a:ext>
              </a:extLst>
            </p:cNvPr>
            <p:cNvCxnSpPr>
              <a:cxnSpLocks/>
            </p:cNvCxnSpPr>
            <p:nvPr userDrawn="1"/>
          </p:nvCxnSpPr>
          <p:spPr>
            <a:xfrm rot="19800000">
              <a:off x="120820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 xmlns:a16="http://schemas.microsoft.com/office/drawing/2014/main" id="{DB46B090-17ED-D64C-8A33-E92C5097DFA7}"/>
                </a:ext>
              </a:extLst>
            </p:cNvPr>
            <p:cNvCxnSpPr>
              <a:cxnSpLocks/>
            </p:cNvCxnSpPr>
            <p:nvPr userDrawn="1"/>
          </p:nvCxnSpPr>
          <p:spPr>
            <a:xfrm rot="19800000">
              <a:off x="122326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 xmlns:a16="http://schemas.microsoft.com/office/drawing/2014/main" id="{1F600F7F-07EB-C440-B5FC-1E8AE560651A}"/>
                </a:ext>
              </a:extLst>
            </p:cNvPr>
            <p:cNvCxnSpPr>
              <a:cxnSpLocks/>
            </p:cNvCxnSpPr>
            <p:nvPr userDrawn="1"/>
          </p:nvCxnSpPr>
          <p:spPr>
            <a:xfrm rot="19800000">
              <a:off x="12383322"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grpSp>
      <p:sp>
        <p:nvSpPr>
          <p:cNvPr id="177" name="Text Placeholder 176">
            <a:extLst>
              <a:ext uri="{FF2B5EF4-FFF2-40B4-BE49-F238E27FC236}">
                <a16:creationId xmlns="" xmlns:a16="http://schemas.microsoft.com/office/drawing/2014/main" id="{88F39D2A-DA00-7B46-8CFC-20962B709D28}"/>
              </a:ext>
            </a:extLst>
          </p:cNvPr>
          <p:cNvSpPr>
            <a:spLocks noGrp="1"/>
          </p:cNvSpPr>
          <p:nvPr userDrawn="1">
            <p:ph type="body" idx="1"/>
          </p:nvPr>
        </p:nvSpPr>
        <p:spPr>
          <a:xfrm>
            <a:off x="609600" y="2286000"/>
            <a:ext cx="10972800" cy="3733800"/>
          </a:xfrm>
          <a:prstGeom prst="rect">
            <a:avLst/>
          </a:prstGeom>
        </p:spPr>
        <p:txBody>
          <a:bodyPr vert="horz" lIns="91440" tIns="45720" rIns="91440" bIns="45720" rtlCol="0">
            <a:normAutofit/>
          </a:bodyPr>
          <a:lstStyle/>
          <a:p>
            <a:pPr lvl="0"/>
            <a:r>
              <a:rPr lang="en-US" dirty="0"/>
              <a:t>Edit Master text style</a:t>
            </a:r>
          </a:p>
          <a:p>
            <a:pPr lvl="1"/>
            <a:r>
              <a:rPr lang="en-US" dirty="0"/>
              <a:t>Second </a:t>
            </a:r>
          </a:p>
          <a:p>
            <a:pPr lvl="2"/>
            <a:r>
              <a:rPr lang="en-US" dirty="0"/>
              <a:t>Third level</a:t>
            </a:r>
          </a:p>
          <a:p>
            <a:pPr lvl="3"/>
            <a:r>
              <a:rPr lang="en-US" dirty="0"/>
              <a:t>Fourth level</a:t>
            </a:r>
          </a:p>
          <a:p>
            <a:pPr lvl="4"/>
            <a:r>
              <a:rPr lang="en-US" dirty="0"/>
              <a:t>Fifth level</a:t>
            </a:r>
          </a:p>
        </p:txBody>
      </p:sp>
      <p:pic>
        <p:nvPicPr>
          <p:cNvPr id="180" name="Picture 179">
            <a:extLst>
              <a:ext uri="{FF2B5EF4-FFF2-40B4-BE49-F238E27FC236}">
                <a16:creationId xmlns="" xmlns:a16="http://schemas.microsoft.com/office/drawing/2014/main" id="{622FF1EC-339C-B449-8595-EA92A0E66CDA}"/>
              </a:ext>
            </a:extLst>
          </p:cNvPr>
          <p:cNvPicPr>
            <a:picLocks noChangeAspect="1"/>
          </p:cNvPicPr>
          <p:nvPr userDrawn="1"/>
        </p:nvPicPr>
        <p:blipFill>
          <a:blip r:embed="rId10"/>
          <a:stretch>
            <a:fillRect/>
          </a:stretch>
        </p:blipFill>
        <p:spPr>
          <a:xfrm>
            <a:off x="599865" y="6553200"/>
            <a:ext cx="2527300" cy="152400"/>
          </a:xfrm>
          <a:prstGeom prst="rect">
            <a:avLst/>
          </a:prstGeom>
        </p:spPr>
      </p:pic>
      <p:cxnSp>
        <p:nvCxnSpPr>
          <p:cNvPr id="182" name="Straight Connector 181">
            <a:extLst>
              <a:ext uri="{FF2B5EF4-FFF2-40B4-BE49-F238E27FC236}">
                <a16:creationId xmlns="" xmlns:a16="http://schemas.microsoft.com/office/drawing/2014/main" id="{97B8B258-9459-2D42-9651-694F3C5A0CC9}"/>
              </a:ext>
            </a:extLst>
          </p:cNvPr>
          <p:cNvCxnSpPr/>
          <p:nvPr userDrawn="1"/>
        </p:nvCxnSpPr>
        <p:spPr>
          <a:xfrm>
            <a:off x="-16126" y="6433457"/>
            <a:ext cx="122081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4" name="Footer Placeholder 183">
            <a:extLst>
              <a:ext uri="{FF2B5EF4-FFF2-40B4-BE49-F238E27FC236}">
                <a16:creationId xmlns="" xmlns:a16="http://schemas.microsoft.com/office/drawing/2014/main" id="{6D013A53-15A8-AE47-A38E-646A17809E3E}"/>
              </a:ext>
            </a:extLst>
          </p:cNvPr>
          <p:cNvSpPr>
            <a:spLocks noGrp="1"/>
          </p:cNvSpPr>
          <p:nvPr>
            <p:ph type="ftr" sz="quarter" idx="3"/>
          </p:nvPr>
        </p:nvSpPr>
        <p:spPr>
          <a:xfrm>
            <a:off x="151280" y="180432"/>
            <a:ext cx="4114800" cy="365125"/>
          </a:xfrm>
          <a:prstGeom prst="rect">
            <a:avLst/>
          </a:prstGeom>
        </p:spPr>
        <p:txBody>
          <a:bodyPr vert="horz" lIns="91440" tIns="45720" rIns="91440" bIns="45720" rtlCol="0" anchor="ctr"/>
          <a:lstStyle>
            <a:lvl1pPr algn="l">
              <a:defRPr sz="900" b="1" i="0" cap="all" spc="0" baseline="0">
                <a:solidFill>
                  <a:schemeClr val="bg1"/>
                </a:solidFill>
                <a:latin typeface="Arial Black" panose="020B0604020202020204" pitchFamily="34" charset="0"/>
                <a:cs typeface="Arial Black" panose="020B0604020202020204" pitchFamily="34" charset="0"/>
              </a:defRPr>
            </a:lvl1pPr>
          </a:lstStyle>
          <a:p>
            <a:pPr defTabSz="685800" fontAlgn="base">
              <a:spcBef>
                <a:spcPct val="0"/>
              </a:spcBef>
              <a:spcAft>
                <a:spcPct val="0"/>
              </a:spcAft>
            </a:pPr>
            <a:r>
              <a:rPr lang="en-US" smtClean="0">
                <a:solidFill>
                  <a:srgbClr val="FFFFFF"/>
                </a:solidFill>
              </a:rPr>
              <a:t>Presentation title</a:t>
            </a:r>
            <a:endParaRPr lang="en-US" dirty="0">
              <a:solidFill>
                <a:srgbClr val="FFFFFF"/>
              </a:solidFill>
            </a:endParaRPr>
          </a:p>
        </p:txBody>
      </p:sp>
      <p:sp>
        <p:nvSpPr>
          <p:cNvPr id="186" name="Slide Number Placeholder 185">
            <a:extLst>
              <a:ext uri="{FF2B5EF4-FFF2-40B4-BE49-F238E27FC236}">
                <a16:creationId xmlns="" xmlns:a16="http://schemas.microsoft.com/office/drawing/2014/main" id="{5BB95E39-F332-D84A-9467-5A5ADB6B9DCE}"/>
              </a:ext>
            </a:extLst>
          </p:cNvPr>
          <p:cNvSpPr>
            <a:spLocks noGrp="1"/>
          </p:cNvSpPr>
          <p:nvPr>
            <p:ph type="sldNum" sz="quarter" idx="4"/>
          </p:nvPr>
        </p:nvSpPr>
        <p:spPr>
          <a:xfrm>
            <a:off x="11634638" y="6433457"/>
            <a:ext cx="413657" cy="288018"/>
          </a:xfrm>
          <a:prstGeom prst="rect">
            <a:avLst/>
          </a:prstGeom>
        </p:spPr>
        <p:txBody>
          <a:bodyPr vert="horz" lIns="91440" tIns="45720" rIns="91440" bIns="45720" rtlCol="0" anchor="ctr"/>
          <a:lstStyle>
            <a:lvl1pPr algn="r">
              <a:defRPr sz="825">
                <a:solidFill>
                  <a:schemeClr val="tx1">
                    <a:tint val="75000"/>
                  </a:schemeClr>
                </a:solidFill>
              </a:defRPr>
            </a:lvl1pPr>
          </a:lstStyle>
          <a:p>
            <a:pPr defTabSz="685800" fontAlgn="base">
              <a:spcBef>
                <a:spcPct val="0"/>
              </a:spcBef>
              <a:spcAft>
                <a:spcPct val="0"/>
              </a:spcAft>
            </a:pPr>
            <a:fld id="{B89104F9-3E94-014F-940C-F539A5798969}" type="slidenum">
              <a:rPr lang="en-US" smtClean="0">
                <a:solidFill>
                  <a:srgbClr val="000000">
                    <a:tint val="75000"/>
                  </a:srgbClr>
                </a:solidFill>
                <a:latin typeface="Arial" charset="0"/>
                <a:cs typeface="Arial" charset="0"/>
              </a:rPr>
              <a:pPr defTabSz="685800" fontAlgn="base">
                <a:spcBef>
                  <a:spcPct val="0"/>
                </a:spcBef>
                <a:spcAft>
                  <a:spcPct val="0"/>
                </a:spcAft>
              </a:pPr>
              <a:t>‹#›</a:t>
            </a:fld>
            <a:endParaRPr lang="en-US">
              <a:solidFill>
                <a:srgbClr val="000000">
                  <a:tint val="75000"/>
                </a:srgbClr>
              </a:solidFill>
              <a:latin typeface="Arial" charset="0"/>
              <a:cs typeface="Arial" charset="0"/>
            </a:endParaRPr>
          </a:p>
        </p:txBody>
      </p:sp>
    </p:spTree>
    <p:extLst>
      <p:ext uri="{BB962C8B-B14F-4D97-AF65-F5344CB8AC3E}">
        <p14:creationId xmlns:p14="http://schemas.microsoft.com/office/powerpoint/2010/main" val="2678227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dt="0"/>
  <p:txStyles>
    <p:titleStyle>
      <a:lvl1pPr algn="l" defTabSz="457189" rtl="0" eaLnBrk="1" latinLnBrk="0" hangingPunct="1">
        <a:spcBef>
          <a:spcPct val="0"/>
        </a:spcBef>
        <a:buNone/>
        <a:defRPr sz="4125" b="1" i="0" kern="1200" spc="-150" baseline="0">
          <a:solidFill>
            <a:schemeClr val="tx1">
              <a:lumMod val="85000"/>
              <a:lumOff val="15000"/>
            </a:schemeClr>
          </a:solidFill>
          <a:latin typeface="Arial"/>
          <a:ea typeface="+mj-ea"/>
          <a:cs typeface="+mj-cs"/>
        </a:defRPr>
      </a:lvl1pPr>
    </p:titleStyle>
    <p:bodyStyle>
      <a:lvl1pPr marL="205740" indent="-205740" algn="l" defTabSz="251449" rtl="0" eaLnBrk="1" latinLnBrk="0" hangingPunct="1">
        <a:lnSpc>
          <a:spcPct val="80000"/>
        </a:lnSpc>
        <a:spcBef>
          <a:spcPts val="0"/>
        </a:spcBef>
        <a:spcAft>
          <a:spcPts val="600"/>
        </a:spcAft>
        <a:buFont typeface="Arial"/>
        <a:buChar char="•"/>
        <a:tabLst>
          <a:tab pos="205740" algn="l"/>
        </a:tabLst>
        <a:defRPr sz="2700" kern="1200" spc="-38" baseline="0">
          <a:solidFill>
            <a:schemeClr val="tx1">
              <a:lumMod val="85000"/>
              <a:lumOff val="15000"/>
            </a:schemeClr>
          </a:solidFill>
          <a:latin typeface="Arial"/>
          <a:ea typeface="+mn-ea"/>
          <a:cs typeface="+mn-cs"/>
        </a:defRPr>
      </a:lvl1pPr>
      <a:lvl2pPr marL="688181" indent="-341710" algn="l" defTabSz="251449" rtl="0" eaLnBrk="1" latinLnBrk="0" hangingPunct="1">
        <a:lnSpc>
          <a:spcPct val="80000"/>
        </a:lnSpc>
        <a:spcBef>
          <a:spcPts val="0"/>
        </a:spcBef>
        <a:spcAft>
          <a:spcPts val="600"/>
        </a:spcAft>
        <a:buFont typeface="Arial"/>
        <a:buChar char="–"/>
        <a:tabLst>
          <a:tab pos="727472" algn="l"/>
        </a:tabLst>
        <a:defRPr sz="2550" kern="1200" spc="-38" baseline="0">
          <a:solidFill>
            <a:schemeClr val="tx1">
              <a:lumMod val="85000"/>
              <a:lumOff val="15000"/>
            </a:schemeClr>
          </a:solidFill>
          <a:latin typeface="Arial"/>
          <a:ea typeface="+mn-ea"/>
          <a:cs typeface="+mn-cs"/>
        </a:defRPr>
      </a:lvl2pPr>
      <a:lvl3pPr marL="1117997" indent="-215504" algn="l" defTabSz="251449" rtl="0" eaLnBrk="1" latinLnBrk="0" hangingPunct="1">
        <a:lnSpc>
          <a:spcPct val="80000"/>
        </a:lnSpc>
        <a:spcBef>
          <a:spcPts val="0"/>
        </a:spcBef>
        <a:spcAft>
          <a:spcPts val="600"/>
        </a:spcAft>
        <a:buFont typeface="Arial"/>
        <a:buChar char="•"/>
        <a:tabLst>
          <a:tab pos="595313" algn="l"/>
        </a:tabLst>
        <a:defRPr sz="2400" kern="1200" spc="-38" baseline="0">
          <a:solidFill>
            <a:schemeClr val="tx1">
              <a:lumMod val="85000"/>
              <a:lumOff val="15000"/>
            </a:schemeClr>
          </a:solidFill>
          <a:latin typeface="Arial"/>
          <a:ea typeface="+mn-ea"/>
          <a:cs typeface="+mn-cs"/>
        </a:defRPr>
      </a:lvl3pPr>
      <a:lvl4pPr marL="1371600" indent="-234554" algn="l" defTabSz="251449" rtl="0" eaLnBrk="1" latinLnBrk="0" hangingPunct="1">
        <a:lnSpc>
          <a:spcPct val="80000"/>
        </a:lnSpc>
        <a:spcBef>
          <a:spcPts val="0"/>
        </a:spcBef>
        <a:spcAft>
          <a:spcPts val="600"/>
        </a:spcAft>
        <a:buFont typeface="Arial"/>
        <a:buChar char="–"/>
        <a:tabLst>
          <a:tab pos="595313" algn="l"/>
        </a:tabLst>
        <a:defRPr sz="2100" kern="1200" spc="-38" baseline="0">
          <a:solidFill>
            <a:schemeClr val="tx1">
              <a:lumMod val="85000"/>
              <a:lumOff val="15000"/>
            </a:schemeClr>
          </a:solidFill>
          <a:latin typeface="Arial"/>
          <a:ea typeface="+mn-ea"/>
          <a:cs typeface="+mn-cs"/>
        </a:defRPr>
      </a:lvl4pPr>
      <a:lvl5pPr marL="1587104" indent="-234554" algn="l" defTabSz="251449" rtl="0" eaLnBrk="1" latinLnBrk="0" hangingPunct="1">
        <a:lnSpc>
          <a:spcPct val="80000"/>
        </a:lnSpc>
        <a:spcBef>
          <a:spcPts val="0"/>
        </a:spcBef>
        <a:spcAft>
          <a:spcPts val="600"/>
        </a:spcAft>
        <a:buFont typeface="Arial"/>
        <a:buChar char="»"/>
        <a:tabLst>
          <a:tab pos="595313" algn="l"/>
        </a:tabLst>
        <a:defRPr sz="1800" kern="1200" spc="-38" baseline="0">
          <a:solidFill>
            <a:schemeClr val="tx1">
              <a:lumMod val="85000"/>
              <a:lumOff val="15000"/>
            </a:schemeClr>
          </a:solidFill>
          <a:latin typeface="Arial"/>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660400" y="1600200"/>
            <a:ext cx="10515600" cy="23368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cxnSp>
        <p:nvCxnSpPr>
          <p:cNvPr id="14" name="Straight Connector 13"/>
          <p:cNvCxnSpPr/>
          <p:nvPr userDrawn="1"/>
        </p:nvCxnSpPr>
        <p:spPr>
          <a:xfrm>
            <a:off x="838200" y="4140200"/>
            <a:ext cx="749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06EC574B-B3F8-5B46-BA1E-ACBB7E5D35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72600" y="5181600"/>
            <a:ext cx="2222927" cy="1091791"/>
          </a:xfrm>
          <a:prstGeom prst="rect">
            <a:avLst/>
          </a:prstGeom>
        </p:spPr>
      </p:pic>
      <p:grpSp>
        <p:nvGrpSpPr>
          <p:cNvPr id="194" name="Group 193">
            <a:extLst>
              <a:ext uri="{FF2B5EF4-FFF2-40B4-BE49-F238E27FC236}">
                <a16:creationId xmlns="" xmlns:a16="http://schemas.microsoft.com/office/drawing/2014/main" id="{706752AD-F113-904B-9717-7A7C26E4E148}"/>
              </a:ext>
            </a:extLst>
          </p:cNvPr>
          <p:cNvGrpSpPr/>
          <p:nvPr userDrawn="1"/>
        </p:nvGrpSpPr>
        <p:grpSpPr>
          <a:xfrm>
            <a:off x="-228600" y="-174213"/>
            <a:ext cx="12577633" cy="312274"/>
            <a:chOff x="-114301" y="6414255"/>
            <a:chExt cx="12577633" cy="457200"/>
          </a:xfrm>
        </p:grpSpPr>
        <p:cxnSp>
          <p:nvCxnSpPr>
            <p:cNvPr id="195" name="Straight Connector 194">
              <a:extLst>
                <a:ext uri="{FF2B5EF4-FFF2-40B4-BE49-F238E27FC236}">
                  <a16:creationId xmlns="" xmlns:a16="http://schemas.microsoft.com/office/drawing/2014/main" id="{8F45605A-A23D-0846-BD73-E56B6FBB0F65}"/>
                </a:ext>
              </a:extLst>
            </p:cNvPr>
            <p:cNvCxnSpPr>
              <a:cxnSpLocks/>
            </p:cNvCxnSpPr>
            <p:nvPr userDrawn="1"/>
          </p:nvCxnSpPr>
          <p:spPr>
            <a:xfrm rot="-1800000">
              <a:off x="-114301"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 xmlns:a16="http://schemas.microsoft.com/office/drawing/2014/main" id="{DC67E661-0D1C-3E47-86E8-3CF8866E1801}"/>
                </a:ext>
              </a:extLst>
            </p:cNvPr>
            <p:cNvCxnSpPr>
              <a:cxnSpLocks/>
            </p:cNvCxnSpPr>
            <p:nvPr userDrawn="1"/>
          </p:nvCxnSpPr>
          <p:spPr>
            <a:xfrm rot="-1800000">
              <a:off x="363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 xmlns:a16="http://schemas.microsoft.com/office/drawing/2014/main" id="{AE099170-2201-9B4D-AEE5-9E4913E80CEE}"/>
                </a:ext>
              </a:extLst>
            </p:cNvPr>
            <p:cNvCxnSpPr>
              <a:cxnSpLocks/>
            </p:cNvCxnSpPr>
            <p:nvPr userDrawn="1"/>
          </p:nvCxnSpPr>
          <p:spPr>
            <a:xfrm rot="-1800000">
              <a:off x="1869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 xmlns:a16="http://schemas.microsoft.com/office/drawing/2014/main" id="{DAF2515E-203A-2744-AF30-98A3E103AD04}"/>
                </a:ext>
              </a:extLst>
            </p:cNvPr>
            <p:cNvCxnSpPr>
              <a:cxnSpLocks/>
            </p:cNvCxnSpPr>
            <p:nvPr userDrawn="1"/>
          </p:nvCxnSpPr>
          <p:spPr>
            <a:xfrm rot="-1800000">
              <a:off x="3375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 xmlns:a16="http://schemas.microsoft.com/office/drawing/2014/main" id="{273F5939-8FD5-814D-8FD8-0FF6398DED19}"/>
                </a:ext>
              </a:extLst>
            </p:cNvPr>
            <p:cNvCxnSpPr>
              <a:cxnSpLocks/>
            </p:cNvCxnSpPr>
            <p:nvPr userDrawn="1"/>
          </p:nvCxnSpPr>
          <p:spPr>
            <a:xfrm rot="-1800000">
              <a:off x="4882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 xmlns:a16="http://schemas.microsoft.com/office/drawing/2014/main" id="{914DA10F-F564-A745-AA04-1A7C2113A09F}"/>
                </a:ext>
              </a:extLst>
            </p:cNvPr>
            <p:cNvCxnSpPr>
              <a:cxnSpLocks/>
            </p:cNvCxnSpPr>
            <p:nvPr userDrawn="1"/>
          </p:nvCxnSpPr>
          <p:spPr>
            <a:xfrm rot="-1800000">
              <a:off x="6388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 xmlns:a16="http://schemas.microsoft.com/office/drawing/2014/main" id="{2DB8CA5D-F78D-E344-AA3F-D703669BC01B}"/>
                </a:ext>
              </a:extLst>
            </p:cNvPr>
            <p:cNvCxnSpPr>
              <a:cxnSpLocks/>
            </p:cNvCxnSpPr>
            <p:nvPr userDrawn="1"/>
          </p:nvCxnSpPr>
          <p:spPr>
            <a:xfrm rot="-1800000">
              <a:off x="7894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 xmlns:a16="http://schemas.microsoft.com/office/drawing/2014/main" id="{E68FEB2C-71F9-4045-BD47-E380BD9D1838}"/>
                </a:ext>
              </a:extLst>
            </p:cNvPr>
            <p:cNvCxnSpPr>
              <a:cxnSpLocks/>
            </p:cNvCxnSpPr>
            <p:nvPr userDrawn="1"/>
          </p:nvCxnSpPr>
          <p:spPr>
            <a:xfrm rot="-1800000">
              <a:off x="9401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 xmlns:a16="http://schemas.microsoft.com/office/drawing/2014/main" id="{390382D9-8581-6547-BBD7-D6B44985AE6E}"/>
                </a:ext>
              </a:extLst>
            </p:cNvPr>
            <p:cNvCxnSpPr>
              <a:cxnSpLocks/>
            </p:cNvCxnSpPr>
            <p:nvPr userDrawn="1"/>
          </p:nvCxnSpPr>
          <p:spPr>
            <a:xfrm rot="-1800000">
              <a:off x="10907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 xmlns:a16="http://schemas.microsoft.com/office/drawing/2014/main" id="{FE839F79-7360-1B4F-890B-99E1A2CBE974}"/>
                </a:ext>
              </a:extLst>
            </p:cNvPr>
            <p:cNvCxnSpPr>
              <a:cxnSpLocks/>
            </p:cNvCxnSpPr>
            <p:nvPr userDrawn="1"/>
          </p:nvCxnSpPr>
          <p:spPr>
            <a:xfrm rot="-1800000">
              <a:off x="12413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 xmlns:a16="http://schemas.microsoft.com/office/drawing/2014/main" id="{B2DAE955-FECB-0743-850B-2A27F0AB2055}"/>
                </a:ext>
              </a:extLst>
            </p:cNvPr>
            <p:cNvCxnSpPr>
              <a:cxnSpLocks/>
            </p:cNvCxnSpPr>
            <p:nvPr userDrawn="1"/>
          </p:nvCxnSpPr>
          <p:spPr>
            <a:xfrm rot="-1800000">
              <a:off x="13919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 xmlns:a16="http://schemas.microsoft.com/office/drawing/2014/main" id="{267CCBDB-5351-324B-A8AF-4987D4A07B59}"/>
                </a:ext>
              </a:extLst>
            </p:cNvPr>
            <p:cNvCxnSpPr>
              <a:cxnSpLocks/>
            </p:cNvCxnSpPr>
            <p:nvPr userDrawn="1"/>
          </p:nvCxnSpPr>
          <p:spPr>
            <a:xfrm rot="-1800000">
              <a:off x="15426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 xmlns:a16="http://schemas.microsoft.com/office/drawing/2014/main" id="{0F3D580D-D9B3-F442-8063-1EF20F60DA73}"/>
                </a:ext>
              </a:extLst>
            </p:cNvPr>
            <p:cNvCxnSpPr>
              <a:cxnSpLocks/>
            </p:cNvCxnSpPr>
            <p:nvPr userDrawn="1"/>
          </p:nvCxnSpPr>
          <p:spPr>
            <a:xfrm rot="-1800000">
              <a:off x="16932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 xmlns:a16="http://schemas.microsoft.com/office/drawing/2014/main" id="{CCD03F04-BB1F-C147-8B1F-7D17F4ABEF47}"/>
                </a:ext>
              </a:extLst>
            </p:cNvPr>
            <p:cNvCxnSpPr>
              <a:cxnSpLocks/>
            </p:cNvCxnSpPr>
            <p:nvPr userDrawn="1"/>
          </p:nvCxnSpPr>
          <p:spPr>
            <a:xfrm rot="-1800000">
              <a:off x="18438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 xmlns:a16="http://schemas.microsoft.com/office/drawing/2014/main" id="{7CF558F7-6461-694D-BA56-59418CAB983C}"/>
                </a:ext>
              </a:extLst>
            </p:cNvPr>
            <p:cNvCxnSpPr>
              <a:cxnSpLocks/>
            </p:cNvCxnSpPr>
            <p:nvPr userDrawn="1"/>
          </p:nvCxnSpPr>
          <p:spPr>
            <a:xfrm rot="-1800000">
              <a:off x="19945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 xmlns:a16="http://schemas.microsoft.com/office/drawing/2014/main" id="{5C0E3760-1268-2449-A452-9831273E5C77}"/>
                </a:ext>
              </a:extLst>
            </p:cNvPr>
            <p:cNvCxnSpPr>
              <a:cxnSpLocks/>
            </p:cNvCxnSpPr>
            <p:nvPr userDrawn="1"/>
          </p:nvCxnSpPr>
          <p:spPr>
            <a:xfrm rot="-1800000">
              <a:off x="21451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 xmlns:a16="http://schemas.microsoft.com/office/drawing/2014/main" id="{6945C49F-E125-D24D-B8E6-94BCA9D9A0FC}"/>
                </a:ext>
              </a:extLst>
            </p:cNvPr>
            <p:cNvCxnSpPr>
              <a:cxnSpLocks/>
            </p:cNvCxnSpPr>
            <p:nvPr userDrawn="1"/>
          </p:nvCxnSpPr>
          <p:spPr>
            <a:xfrm rot="-1800000">
              <a:off x="22957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 xmlns:a16="http://schemas.microsoft.com/office/drawing/2014/main" id="{FF9B2BC3-7EB0-2F40-917E-28158216E030}"/>
                </a:ext>
              </a:extLst>
            </p:cNvPr>
            <p:cNvCxnSpPr>
              <a:cxnSpLocks/>
            </p:cNvCxnSpPr>
            <p:nvPr userDrawn="1"/>
          </p:nvCxnSpPr>
          <p:spPr>
            <a:xfrm rot="-1800000">
              <a:off x="24464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 xmlns:a16="http://schemas.microsoft.com/office/drawing/2014/main" id="{4F619B92-6030-9A40-9816-A1E06B017156}"/>
                </a:ext>
              </a:extLst>
            </p:cNvPr>
            <p:cNvCxnSpPr>
              <a:cxnSpLocks/>
            </p:cNvCxnSpPr>
            <p:nvPr userDrawn="1"/>
          </p:nvCxnSpPr>
          <p:spPr>
            <a:xfrm rot="-1800000">
              <a:off x="25970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 xmlns:a16="http://schemas.microsoft.com/office/drawing/2014/main" id="{805D588B-D9FC-964E-97D2-EFC4D2FEBC38}"/>
                </a:ext>
              </a:extLst>
            </p:cNvPr>
            <p:cNvCxnSpPr>
              <a:cxnSpLocks/>
            </p:cNvCxnSpPr>
            <p:nvPr userDrawn="1"/>
          </p:nvCxnSpPr>
          <p:spPr>
            <a:xfrm rot="-1800000">
              <a:off x="27476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 xmlns:a16="http://schemas.microsoft.com/office/drawing/2014/main" id="{312CC016-A955-DF40-9AB5-978EDDD93193}"/>
                </a:ext>
              </a:extLst>
            </p:cNvPr>
            <p:cNvCxnSpPr>
              <a:cxnSpLocks/>
            </p:cNvCxnSpPr>
            <p:nvPr userDrawn="1"/>
          </p:nvCxnSpPr>
          <p:spPr>
            <a:xfrm rot="-1800000">
              <a:off x="28982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 xmlns:a16="http://schemas.microsoft.com/office/drawing/2014/main" id="{74EAF1F4-5312-144F-B9C8-85EE5A9B5130}"/>
                </a:ext>
              </a:extLst>
            </p:cNvPr>
            <p:cNvCxnSpPr>
              <a:cxnSpLocks/>
            </p:cNvCxnSpPr>
            <p:nvPr userDrawn="1"/>
          </p:nvCxnSpPr>
          <p:spPr>
            <a:xfrm rot="-1800000">
              <a:off x="30489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 xmlns:a16="http://schemas.microsoft.com/office/drawing/2014/main" id="{0829A287-7CD6-D547-A5CB-4C4F71D9B199}"/>
                </a:ext>
              </a:extLst>
            </p:cNvPr>
            <p:cNvCxnSpPr>
              <a:cxnSpLocks/>
            </p:cNvCxnSpPr>
            <p:nvPr userDrawn="1"/>
          </p:nvCxnSpPr>
          <p:spPr>
            <a:xfrm rot="-1800000">
              <a:off x="31995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 xmlns:a16="http://schemas.microsoft.com/office/drawing/2014/main" id="{BA11D4DD-643C-654B-9F5D-82661F3BF74B}"/>
                </a:ext>
              </a:extLst>
            </p:cNvPr>
            <p:cNvCxnSpPr>
              <a:cxnSpLocks/>
            </p:cNvCxnSpPr>
            <p:nvPr userDrawn="1"/>
          </p:nvCxnSpPr>
          <p:spPr>
            <a:xfrm rot="-1800000">
              <a:off x="33501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 xmlns:a16="http://schemas.microsoft.com/office/drawing/2014/main" id="{77124B0F-4F27-0649-A749-529BA1AEE277}"/>
                </a:ext>
              </a:extLst>
            </p:cNvPr>
            <p:cNvCxnSpPr>
              <a:cxnSpLocks/>
            </p:cNvCxnSpPr>
            <p:nvPr userDrawn="1"/>
          </p:nvCxnSpPr>
          <p:spPr>
            <a:xfrm rot="-1800000">
              <a:off x="35008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 xmlns:a16="http://schemas.microsoft.com/office/drawing/2014/main" id="{E399614F-7A1A-C947-BD4C-404D73C21366}"/>
                </a:ext>
              </a:extLst>
            </p:cNvPr>
            <p:cNvCxnSpPr>
              <a:cxnSpLocks/>
            </p:cNvCxnSpPr>
            <p:nvPr userDrawn="1"/>
          </p:nvCxnSpPr>
          <p:spPr>
            <a:xfrm rot="-1800000">
              <a:off x="36514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 xmlns:a16="http://schemas.microsoft.com/office/drawing/2014/main" id="{87FDEFD7-EC15-3F4A-95A3-CFB2EF58C881}"/>
                </a:ext>
              </a:extLst>
            </p:cNvPr>
            <p:cNvCxnSpPr>
              <a:cxnSpLocks/>
            </p:cNvCxnSpPr>
            <p:nvPr userDrawn="1"/>
          </p:nvCxnSpPr>
          <p:spPr>
            <a:xfrm rot="-1800000">
              <a:off x="38020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 xmlns:a16="http://schemas.microsoft.com/office/drawing/2014/main" id="{FEF1143E-8875-3D4B-A777-545CCD7333A5}"/>
                </a:ext>
              </a:extLst>
            </p:cNvPr>
            <p:cNvCxnSpPr>
              <a:cxnSpLocks/>
            </p:cNvCxnSpPr>
            <p:nvPr userDrawn="1"/>
          </p:nvCxnSpPr>
          <p:spPr>
            <a:xfrm rot="-1800000">
              <a:off x="39527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 xmlns:a16="http://schemas.microsoft.com/office/drawing/2014/main" id="{1960E0F2-64ED-A248-9BE2-8729B1057F9B}"/>
                </a:ext>
              </a:extLst>
            </p:cNvPr>
            <p:cNvCxnSpPr>
              <a:cxnSpLocks/>
            </p:cNvCxnSpPr>
            <p:nvPr userDrawn="1"/>
          </p:nvCxnSpPr>
          <p:spPr>
            <a:xfrm rot="-1800000">
              <a:off x="41033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 xmlns:a16="http://schemas.microsoft.com/office/drawing/2014/main" id="{0D071D3C-EE44-B84B-AFC3-648606C98D18}"/>
                </a:ext>
              </a:extLst>
            </p:cNvPr>
            <p:cNvCxnSpPr>
              <a:cxnSpLocks/>
            </p:cNvCxnSpPr>
            <p:nvPr userDrawn="1"/>
          </p:nvCxnSpPr>
          <p:spPr>
            <a:xfrm rot="-1800000">
              <a:off x="42539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 xmlns:a16="http://schemas.microsoft.com/office/drawing/2014/main" id="{76E4604C-BD77-8E42-B045-CC5774606A3B}"/>
                </a:ext>
              </a:extLst>
            </p:cNvPr>
            <p:cNvCxnSpPr>
              <a:cxnSpLocks/>
            </p:cNvCxnSpPr>
            <p:nvPr userDrawn="1"/>
          </p:nvCxnSpPr>
          <p:spPr>
            <a:xfrm rot="-1800000">
              <a:off x="44045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 xmlns:a16="http://schemas.microsoft.com/office/drawing/2014/main" id="{8729868E-2C03-2A47-A894-83F15433C840}"/>
                </a:ext>
              </a:extLst>
            </p:cNvPr>
            <p:cNvCxnSpPr>
              <a:cxnSpLocks/>
            </p:cNvCxnSpPr>
            <p:nvPr userDrawn="1"/>
          </p:nvCxnSpPr>
          <p:spPr>
            <a:xfrm rot="-1800000">
              <a:off x="45552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 xmlns:a16="http://schemas.microsoft.com/office/drawing/2014/main" id="{E1645BA5-F9F6-9342-A781-35DD1FF1FBA5}"/>
                </a:ext>
              </a:extLst>
            </p:cNvPr>
            <p:cNvCxnSpPr>
              <a:cxnSpLocks/>
            </p:cNvCxnSpPr>
            <p:nvPr userDrawn="1"/>
          </p:nvCxnSpPr>
          <p:spPr>
            <a:xfrm rot="-1800000">
              <a:off x="47058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 xmlns:a16="http://schemas.microsoft.com/office/drawing/2014/main" id="{3E3921EF-6AF3-B54F-8CF8-59DCAEA9CAA5}"/>
                </a:ext>
              </a:extLst>
            </p:cNvPr>
            <p:cNvCxnSpPr>
              <a:cxnSpLocks/>
            </p:cNvCxnSpPr>
            <p:nvPr userDrawn="1"/>
          </p:nvCxnSpPr>
          <p:spPr>
            <a:xfrm rot="-1800000">
              <a:off x="48564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 xmlns:a16="http://schemas.microsoft.com/office/drawing/2014/main" id="{6D0A632B-78A3-4D46-85C0-1A41CE280AE6}"/>
                </a:ext>
              </a:extLst>
            </p:cNvPr>
            <p:cNvCxnSpPr>
              <a:cxnSpLocks/>
            </p:cNvCxnSpPr>
            <p:nvPr userDrawn="1"/>
          </p:nvCxnSpPr>
          <p:spPr>
            <a:xfrm rot="-1800000">
              <a:off x="50071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 xmlns:a16="http://schemas.microsoft.com/office/drawing/2014/main" id="{7CC54C7B-FF5A-4B45-9228-AB018E1B74F1}"/>
                </a:ext>
              </a:extLst>
            </p:cNvPr>
            <p:cNvCxnSpPr>
              <a:cxnSpLocks/>
            </p:cNvCxnSpPr>
            <p:nvPr userDrawn="1"/>
          </p:nvCxnSpPr>
          <p:spPr>
            <a:xfrm rot="-1800000">
              <a:off x="51577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 xmlns:a16="http://schemas.microsoft.com/office/drawing/2014/main" id="{41B48AB2-A581-884B-B94A-838C5D734DCC}"/>
                </a:ext>
              </a:extLst>
            </p:cNvPr>
            <p:cNvCxnSpPr>
              <a:cxnSpLocks/>
            </p:cNvCxnSpPr>
            <p:nvPr userDrawn="1"/>
          </p:nvCxnSpPr>
          <p:spPr>
            <a:xfrm rot="-1800000">
              <a:off x="53083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 xmlns:a16="http://schemas.microsoft.com/office/drawing/2014/main" id="{27C40014-0D45-384A-8945-DAC38B60419E}"/>
                </a:ext>
              </a:extLst>
            </p:cNvPr>
            <p:cNvCxnSpPr>
              <a:cxnSpLocks/>
            </p:cNvCxnSpPr>
            <p:nvPr userDrawn="1"/>
          </p:nvCxnSpPr>
          <p:spPr>
            <a:xfrm rot="-1800000">
              <a:off x="54590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 xmlns:a16="http://schemas.microsoft.com/office/drawing/2014/main" id="{D2B2C5B3-C796-A045-BCF6-269D13F5FBA5}"/>
                </a:ext>
              </a:extLst>
            </p:cNvPr>
            <p:cNvCxnSpPr>
              <a:cxnSpLocks/>
            </p:cNvCxnSpPr>
            <p:nvPr userDrawn="1"/>
          </p:nvCxnSpPr>
          <p:spPr>
            <a:xfrm rot="-1800000">
              <a:off x="56096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 xmlns:a16="http://schemas.microsoft.com/office/drawing/2014/main" id="{D68495A8-9F01-654D-8DC7-EB7C00FAFABE}"/>
                </a:ext>
              </a:extLst>
            </p:cNvPr>
            <p:cNvCxnSpPr>
              <a:cxnSpLocks/>
            </p:cNvCxnSpPr>
            <p:nvPr userDrawn="1"/>
          </p:nvCxnSpPr>
          <p:spPr>
            <a:xfrm rot="-1800000">
              <a:off x="57602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 xmlns:a16="http://schemas.microsoft.com/office/drawing/2014/main" id="{7D71E49B-DC1D-F14A-AFD6-3B8375AAA0AA}"/>
                </a:ext>
              </a:extLst>
            </p:cNvPr>
            <p:cNvCxnSpPr>
              <a:cxnSpLocks/>
            </p:cNvCxnSpPr>
            <p:nvPr userDrawn="1"/>
          </p:nvCxnSpPr>
          <p:spPr>
            <a:xfrm rot="-1800000">
              <a:off x="59108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 xmlns:a16="http://schemas.microsoft.com/office/drawing/2014/main" id="{CA7F3B95-5C77-694A-9619-266E9F14C3B2}"/>
                </a:ext>
              </a:extLst>
            </p:cNvPr>
            <p:cNvCxnSpPr>
              <a:cxnSpLocks/>
            </p:cNvCxnSpPr>
            <p:nvPr userDrawn="1"/>
          </p:nvCxnSpPr>
          <p:spPr>
            <a:xfrm rot="-1800000">
              <a:off x="60615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 xmlns:a16="http://schemas.microsoft.com/office/drawing/2014/main" id="{9A3CEFAC-F26A-7E47-8184-0D4984905003}"/>
                </a:ext>
              </a:extLst>
            </p:cNvPr>
            <p:cNvCxnSpPr>
              <a:cxnSpLocks/>
            </p:cNvCxnSpPr>
            <p:nvPr userDrawn="1"/>
          </p:nvCxnSpPr>
          <p:spPr>
            <a:xfrm rot="-1800000">
              <a:off x="62121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 xmlns:a16="http://schemas.microsoft.com/office/drawing/2014/main" id="{ECB5C88C-D723-4143-90F5-66627BA72803}"/>
                </a:ext>
              </a:extLst>
            </p:cNvPr>
            <p:cNvCxnSpPr>
              <a:cxnSpLocks/>
            </p:cNvCxnSpPr>
            <p:nvPr userDrawn="1"/>
          </p:nvCxnSpPr>
          <p:spPr>
            <a:xfrm rot="-1800000">
              <a:off x="63627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 xmlns:a16="http://schemas.microsoft.com/office/drawing/2014/main" id="{93272CA6-2601-B246-9F4B-1A4E4EBCE19D}"/>
                </a:ext>
              </a:extLst>
            </p:cNvPr>
            <p:cNvCxnSpPr>
              <a:cxnSpLocks/>
            </p:cNvCxnSpPr>
            <p:nvPr userDrawn="1"/>
          </p:nvCxnSpPr>
          <p:spPr>
            <a:xfrm rot="-1800000">
              <a:off x="65134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 xmlns:a16="http://schemas.microsoft.com/office/drawing/2014/main" id="{BE2ADB9A-5D64-9843-9F0A-41A54A1908AB}"/>
                </a:ext>
              </a:extLst>
            </p:cNvPr>
            <p:cNvCxnSpPr>
              <a:cxnSpLocks/>
            </p:cNvCxnSpPr>
            <p:nvPr userDrawn="1"/>
          </p:nvCxnSpPr>
          <p:spPr>
            <a:xfrm rot="-1800000">
              <a:off x="66640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 xmlns:a16="http://schemas.microsoft.com/office/drawing/2014/main" id="{8C68607E-663A-D344-ACFD-547D8F2C00FE}"/>
                </a:ext>
              </a:extLst>
            </p:cNvPr>
            <p:cNvCxnSpPr>
              <a:cxnSpLocks/>
            </p:cNvCxnSpPr>
            <p:nvPr userDrawn="1"/>
          </p:nvCxnSpPr>
          <p:spPr>
            <a:xfrm rot="-1800000">
              <a:off x="68146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 xmlns:a16="http://schemas.microsoft.com/office/drawing/2014/main" id="{9950B5F2-6DFB-3C49-8034-FBD689E01C0D}"/>
                </a:ext>
              </a:extLst>
            </p:cNvPr>
            <p:cNvCxnSpPr>
              <a:cxnSpLocks/>
            </p:cNvCxnSpPr>
            <p:nvPr userDrawn="1"/>
          </p:nvCxnSpPr>
          <p:spPr>
            <a:xfrm rot="-1800000">
              <a:off x="69653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 xmlns:a16="http://schemas.microsoft.com/office/drawing/2014/main" id="{953370A2-4AB3-284C-8373-B373119132D5}"/>
                </a:ext>
              </a:extLst>
            </p:cNvPr>
            <p:cNvCxnSpPr>
              <a:cxnSpLocks/>
            </p:cNvCxnSpPr>
            <p:nvPr userDrawn="1"/>
          </p:nvCxnSpPr>
          <p:spPr>
            <a:xfrm rot="-1800000">
              <a:off x="71159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 xmlns:a16="http://schemas.microsoft.com/office/drawing/2014/main" id="{2FC9CA93-7FB0-D049-A5CE-DCE63E7A7ADF}"/>
                </a:ext>
              </a:extLst>
            </p:cNvPr>
            <p:cNvCxnSpPr>
              <a:cxnSpLocks/>
            </p:cNvCxnSpPr>
            <p:nvPr userDrawn="1"/>
          </p:nvCxnSpPr>
          <p:spPr>
            <a:xfrm rot="-1800000">
              <a:off x="72665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 xmlns:a16="http://schemas.microsoft.com/office/drawing/2014/main" id="{5E2B30D7-DA12-7543-9386-F6A647ED4CCE}"/>
                </a:ext>
              </a:extLst>
            </p:cNvPr>
            <p:cNvCxnSpPr>
              <a:cxnSpLocks/>
            </p:cNvCxnSpPr>
            <p:nvPr userDrawn="1"/>
          </p:nvCxnSpPr>
          <p:spPr>
            <a:xfrm rot="-1800000">
              <a:off x="74171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 xmlns:a16="http://schemas.microsoft.com/office/drawing/2014/main" id="{4649E1AF-7797-AF47-A518-863D49811B2F}"/>
                </a:ext>
              </a:extLst>
            </p:cNvPr>
            <p:cNvCxnSpPr>
              <a:cxnSpLocks/>
            </p:cNvCxnSpPr>
            <p:nvPr userDrawn="1"/>
          </p:nvCxnSpPr>
          <p:spPr>
            <a:xfrm rot="-1800000">
              <a:off x="75678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 xmlns:a16="http://schemas.microsoft.com/office/drawing/2014/main" id="{B04B1C5C-8ED6-0144-9FD9-83A86AE54DBA}"/>
                </a:ext>
              </a:extLst>
            </p:cNvPr>
            <p:cNvCxnSpPr>
              <a:cxnSpLocks/>
            </p:cNvCxnSpPr>
            <p:nvPr userDrawn="1"/>
          </p:nvCxnSpPr>
          <p:spPr>
            <a:xfrm rot="-1800000">
              <a:off x="77184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 xmlns:a16="http://schemas.microsoft.com/office/drawing/2014/main" id="{7316E92E-8C7C-7944-B68A-EE630F0FE5EE}"/>
                </a:ext>
              </a:extLst>
            </p:cNvPr>
            <p:cNvCxnSpPr>
              <a:cxnSpLocks/>
            </p:cNvCxnSpPr>
            <p:nvPr userDrawn="1"/>
          </p:nvCxnSpPr>
          <p:spPr>
            <a:xfrm rot="-1800000">
              <a:off x="78690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 xmlns:a16="http://schemas.microsoft.com/office/drawing/2014/main" id="{0C48883C-8447-AD4B-85FE-727899661255}"/>
                </a:ext>
              </a:extLst>
            </p:cNvPr>
            <p:cNvCxnSpPr>
              <a:cxnSpLocks/>
            </p:cNvCxnSpPr>
            <p:nvPr userDrawn="1"/>
          </p:nvCxnSpPr>
          <p:spPr>
            <a:xfrm rot="-1800000">
              <a:off x="80197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 xmlns:a16="http://schemas.microsoft.com/office/drawing/2014/main" id="{8D1BBFD2-1CAA-1948-AA2C-E4EB024712E6}"/>
                </a:ext>
              </a:extLst>
            </p:cNvPr>
            <p:cNvCxnSpPr>
              <a:cxnSpLocks/>
            </p:cNvCxnSpPr>
            <p:nvPr userDrawn="1"/>
          </p:nvCxnSpPr>
          <p:spPr>
            <a:xfrm rot="-1800000">
              <a:off x="81703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 xmlns:a16="http://schemas.microsoft.com/office/drawing/2014/main" id="{8A768A4A-A75A-D649-81F9-6693F0B98AEA}"/>
                </a:ext>
              </a:extLst>
            </p:cNvPr>
            <p:cNvCxnSpPr>
              <a:cxnSpLocks/>
            </p:cNvCxnSpPr>
            <p:nvPr userDrawn="1"/>
          </p:nvCxnSpPr>
          <p:spPr>
            <a:xfrm rot="-1800000">
              <a:off x="83209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 xmlns:a16="http://schemas.microsoft.com/office/drawing/2014/main" id="{272E56ED-B1A7-8248-98F2-EF528EB2E2A5}"/>
                </a:ext>
              </a:extLst>
            </p:cNvPr>
            <p:cNvCxnSpPr>
              <a:cxnSpLocks/>
            </p:cNvCxnSpPr>
            <p:nvPr userDrawn="1"/>
          </p:nvCxnSpPr>
          <p:spPr>
            <a:xfrm rot="-1800000">
              <a:off x="84716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 xmlns:a16="http://schemas.microsoft.com/office/drawing/2014/main" id="{1DBD7C45-F4C3-354C-A265-0A1B13142540}"/>
                </a:ext>
              </a:extLst>
            </p:cNvPr>
            <p:cNvCxnSpPr>
              <a:cxnSpLocks/>
            </p:cNvCxnSpPr>
            <p:nvPr userDrawn="1"/>
          </p:nvCxnSpPr>
          <p:spPr>
            <a:xfrm rot="-1800000">
              <a:off x="87728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 xmlns:a16="http://schemas.microsoft.com/office/drawing/2014/main" id="{E1685990-5573-B945-B109-44A2BC0DE8D3}"/>
                </a:ext>
              </a:extLst>
            </p:cNvPr>
            <p:cNvCxnSpPr>
              <a:cxnSpLocks/>
            </p:cNvCxnSpPr>
            <p:nvPr userDrawn="1"/>
          </p:nvCxnSpPr>
          <p:spPr>
            <a:xfrm rot="-1800000">
              <a:off x="90741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 xmlns:a16="http://schemas.microsoft.com/office/drawing/2014/main" id="{DC38B62A-BDF7-6749-90E4-3493D5EF9031}"/>
                </a:ext>
              </a:extLst>
            </p:cNvPr>
            <p:cNvCxnSpPr>
              <a:cxnSpLocks/>
            </p:cNvCxnSpPr>
            <p:nvPr userDrawn="1"/>
          </p:nvCxnSpPr>
          <p:spPr>
            <a:xfrm rot="-1800000">
              <a:off x="93753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 xmlns:a16="http://schemas.microsoft.com/office/drawing/2014/main" id="{82EE219A-E712-2B40-8480-82D91925EC52}"/>
                </a:ext>
              </a:extLst>
            </p:cNvPr>
            <p:cNvCxnSpPr>
              <a:cxnSpLocks/>
            </p:cNvCxnSpPr>
            <p:nvPr userDrawn="1"/>
          </p:nvCxnSpPr>
          <p:spPr>
            <a:xfrm rot="-1800000">
              <a:off x="96766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 xmlns:a16="http://schemas.microsoft.com/office/drawing/2014/main" id="{CA3CA2A8-ADBE-5144-A8EE-27ACF7A61453}"/>
                </a:ext>
              </a:extLst>
            </p:cNvPr>
            <p:cNvCxnSpPr>
              <a:cxnSpLocks/>
            </p:cNvCxnSpPr>
            <p:nvPr userDrawn="1"/>
          </p:nvCxnSpPr>
          <p:spPr>
            <a:xfrm rot="-1800000">
              <a:off x="99779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 xmlns:a16="http://schemas.microsoft.com/office/drawing/2014/main" id="{3231A83C-DB84-A943-874B-949A080CBB72}"/>
                </a:ext>
              </a:extLst>
            </p:cNvPr>
            <p:cNvCxnSpPr>
              <a:cxnSpLocks/>
            </p:cNvCxnSpPr>
            <p:nvPr userDrawn="1"/>
          </p:nvCxnSpPr>
          <p:spPr>
            <a:xfrm rot="-1800000">
              <a:off x="86222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 xmlns:a16="http://schemas.microsoft.com/office/drawing/2014/main" id="{F91EF137-C47B-A642-99F7-8AD66DCDAB72}"/>
                </a:ext>
              </a:extLst>
            </p:cNvPr>
            <p:cNvCxnSpPr>
              <a:cxnSpLocks/>
            </p:cNvCxnSpPr>
            <p:nvPr userDrawn="1"/>
          </p:nvCxnSpPr>
          <p:spPr>
            <a:xfrm rot="-1800000">
              <a:off x="89234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 xmlns:a16="http://schemas.microsoft.com/office/drawing/2014/main" id="{34A827C4-FF04-6E4E-9C4C-50ECD0F0D302}"/>
                </a:ext>
              </a:extLst>
            </p:cNvPr>
            <p:cNvCxnSpPr>
              <a:cxnSpLocks/>
            </p:cNvCxnSpPr>
            <p:nvPr userDrawn="1"/>
          </p:nvCxnSpPr>
          <p:spPr>
            <a:xfrm rot="-1800000">
              <a:off x="92247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 xmlns:a16="http://schemas.microsoft.com/office/drawing/2014/main" id="{2E98F0DC-D2A2-2347-A19C-790D27971CA0}"/>
                </a:ext>
              </a:extLst>
            </p:cNvPr>
            <p:cNvCxnSpPr>
              <a:cxnSpLocks/>
            </p:cNvCxnSpPr>
            <p:nvPr userDrawn="1"/>
          </p:nvCxnSpPr>
          <p:spPr>
            <a:xfrm rot="-1800000">
              <a:off x="95260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 xmlns:a16="http://schemas.microsoft.com/office/drawing/2014/main" id="{7E22653C-F8B9-0841-9A68-1D1F10DA71D3}"/>
                </a:ext>
              </a:extLst>
            </p:cNvPr>
            <p:cNvCxnSpPr>
              <a:cxnSpLocks/>
            </p:cNvCxnSpPr>
            <p:nvPr userDrawn="1"/>
          </p:nvCxnSpPr>
          <p:spPr>
            <a:xfrm rot="-1800000">
              <a:off x="98272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 xmlns:a16="http://schemas.microsoft.com/office/drawing/2014/main" id="{F66D2B96-9EA5-7C42-B0DD-185A575653A0}"/>
                </a:ext>
              </a:extLst>
            </p:cNvPr>
            <p:cNvCxnSpPr>
              <a:cxnSpLocks/>
            </p:cNvCxnSpPr>
            <p:nvPr userDrawn="1"/>
          </p:nvCxnSpPr>
          <p:spPr>
            <a:xfrm rot="-1800000">
              <a:off x="101285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 xmlns:a16="http://schemas.microsoft.com/office/drawing/2014/main" id="{D805A36E-47BB-EA42-A5B9-5F238E8C19D2}"/>
                </a:ext>
              </a:extLst>
            </p:cNvPr>
            <p:cNvCxnSpPr>
              <a:cxnSpLocks/>
            </p:cNvCxnSpPr>
            <p:nvPr userDrawn="1"/>
          </p:nvCxnSpPr>
          <p:spPr>
            <a:xfrm rot="-1800000">
              <a:off x="102791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 xmlns:a16="http://schemas.microsoft.com/office/drawing/2014/main" id="{09EC943A-0C1E-7E46-AD25-58FA90922CD6}"/>
                </a:ext>
              </a:extLst>
            </p:cNvPr>
            <p:cNvCxnSpPr>
              <a:cxnSpLocks/>
            </p:cNvCxnSpPr>
            <p:nvPr userDrawn="1"/>
          </p:nvCxnSpPr>
          <p:spPr>
            <a:xfrm rot="-1800000">
              <a:off x="104297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 xmlns:a16="http://schemas.microsoft.com/office/drawing/2014/main" id="{82E93B14-0D2D-E148-8FDE-82A178F1657A}"/>
                </a:ext>
              </a:extLst>
            </p:cNvPr>
            <p:cNvCxnSpPr>
              <a:cxnSpLocks/>
            </p:cNvCxnSpPr>
            <p:nvPr userDrawn="1"/>
          </p:nvCxnSpPr>
          <p:spPr>
            <a:xfrm rot="-1800000">
              <a:off x="105804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 xmlns:a16="http://schemas.microsoft.com/office/drawing/2014/main" id="{8F12289A-5873-9342-87D0-36470985F2D1}"/>
                </a:ext>
              </a:extLst>
            </p:cNvPr>
            <p:cNvCxnSpPr>
              <a:cxnSpLocks/>
            </p:cNvCxnSpPr>
            <p:nvPr userDrawn="1"/>
          </p:nvCxnSpPr>
          <p:spPr>
            <a:xfrm rot="-1800000">
              <a:off x="107310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 xmlns:a16="http://schemas.microsoft.com/office/drawing/2014/main" id="{113CA7C4-BB94-794E-B915-8ECB955F2C53}"/>
                </a:ext>
              </a:extLst>
            </p:cNvPr>
            <p:cNvCxnSpPr>
              <a:cxnSpLocks/>
            </p:cNvCxnSpPr>
            <p:nvPr userDrawn="1"/>
          </p:nvCxnSpPr>
          <p:spPr>
            <a:xfrm rot="-1800000">
              <a:off x="108816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 xmlns:a16="http://schemas.microsoft.com/office/drawing/2014/main" id="{6BCC5D78-CADD-604F-ADB2-6A759CB0A9A2}"/>
                </a:ext>
              </a:extLst>
            </p:cNvPr>
            <p:cNvCxnSpPr>
              <a:cxnSpLocks/>
            </p:cNvCxnSpPr>
            <p:nvPr userDrawn="1"/>
          </p:nvCxnSpPr>
          <p:spPr>
            <a:xfrm rot="-1800000">
              <a:off x="110323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 xmlns:a16="http://schemas.microsoft.com/office/drawing/2014/main" id="{1609606C-B292-774A-B777-F98D3B4E3426}"/>
                </a:ext>
              </a:extLst>
            </p:cNvPr>
            <p:cNvCxnSpPr>
              <a:cxnSpLocks/>
            </p:cNvCxnSpPr>
            <p:nvPr userDrawn="1"/>
          </p:nvCxnSpPr>
          <p:spPr>
            <a:xfrm rot="-1800000">
              <a:off x="111829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 xmlns:a16="http://schemas.microsoft.com/office/drawing/2014/main" id="{380BC7CE-A94E-4448-B4F2-9D824D3A6F6C}"/>
                </a:ext>
              </a:extLst>
            </p:cNvPr>
            <p:cNvCxnSpPr>
              <a:cxnSpLocks/>
            </p:cNvCxnSpPr>
            <p:nvPr userDrawn="1"/>
          </p:nvCxnSpPr>
          <p:spPr>
            <a:xfrm rot="-1800000">
              <a:off x="113335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 xmlns:a16="http://schemas.microsoft.com/office/drawing/2014/main" id="{CE64EF46-376E-7E49-8E25-D52BD24E2E19}"/>
                </a:ext>
              </a:extLst>
            </p:cNvPr>
            <p:cNvCxnSpPr>
              <a:cxnSpLocks/>
            </p:cNvCxnSpPr>
            <p:nvPr userDrawn="1"/>
          </p:nvCxnSpPr>
          <p:spPr>
            <a:xfrm rot="-1800000">
              <a:off x="114842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 xmlns:a16="http://schemas.microsoft.com/office/drawing/2014/main" id="{789C0A29-A2E9-0E45-B319-B2606665ED3F}"/>
                </a:ext>
              </a:extLst>
            </p:cNvPr>
            <p:cNvCxnSpPr>
              <a:cxnSpLocks/>
            </p:cNvCxnSpPr>
            <p:nvPr userDrawn="1"/>
          </p:nvCxnSpPr>
          <p:spPr>
            <a:xfrm rot="-1800000">
              <a:off x="116348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 xmlns:a16="http://schemas.microsoft.com/office/drawing/2014/main" id="{9FBDF9B9-41AA-0340-9899-AA636DD34EFA}"/>
                </a:ext>
              </a:extLst>
            </p:cNvPr>
            <p:cNvCxnSpPr>
              <a:cxnSpLocks/>
            </p:cNvCxnSpPr>
            <p:nvPr userDrawn="1"/>
          </p:nvCxnSpPr>
          <p:spPr>
            <a:xfrm rot="-1800000">
              <a:off x="117854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 xmlns:a16="http://schemas.microsoft.com/office/drawing/2014/main" id="{491E8B6F-E11A-CF47-8F86-9398F92C6E2A}"/>
                </a:ext>
              </a:extLst>
            </p:cNvPr>
            <p:cNvCxnSpPr>
              <a:cxnSpLocks/>
            </p:cNvCxnSpPr>
            <p:nvPr userDrawn="1"/>
          </p:nvCxnSpPr>
          <p:spPr>
            <a:xfrm rot="-1800000">
              <a:off x="119360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 xmlns:a16="http://schemas.microsoft.com/office/drawing/2014/main" id="{E7044BC2-13F6-E740-AABE-7D4763768E84}"/>
                </a:ext>
              </a:extLst>
            </p:cNvPr>
            <p:cNvCxnSpPr>
              <a:cxnSpLocks/>
            </p:cNvCxnSpPr>
            <p:nvPr userDrawn="1"/>
          </p:nvCxnSpPr>
          <p:spPr>
            <a:xfrm rot="-1800000">
              <a:off x="120867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 xmlns:a16="http://schemas.microsoft.com/office/drawing/2014/main" id="{84AB7B08-35AE-0546-AEC9-8C7D439CB4B9}"/>
                </a:ext>
              </a:extLst>
            </p:cNvPr>
            <p:cNvCxnSpPr>
              <a:cxnSpLocks/>
            </p:cNvCxnSpPr>
            <p:nvPr userDrawn="1"/>
          </p:nvCxnSpPr>
          <p:spPr>
            <a:xfrm rot="-1800000">
              <a:off x="122373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 xmlns:a16="http://schemas.microsoft.com/office/drawing/2014/main" id="{37B60186-F452-FF45-9F94-4B6CD91A499C}"/>
                </a:ext>
              </a:extLst>
            </p:cNvPr>
            <p:cNvCxnSpPr>
              <a:cxnSpLocks/>
            </p:cNvCxnSpPr>
            <p:nvPr userDrawn="1"/>
          </p:nvCxnSpPr>
          <p:spPr>
            <a:xfrm rot="-1800000">
              <a:off x="123879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 xmlns:a16="http://schemas.microsoft.com/office/drawing/2014/main" id="{09419EAC-DCED-3E4C-AF05-88F15B856D87}"/>
                </a:ext>
              </a:extLst>
            </p:cNvPr>
            <p:cNvCxnSpPr>
              <a:cxnSpLocks/>
            </p:cNvCxnSpPr>
            <p:nvPr userDrawn="1"/>
          </p:nvCxnSpPr>
          <p:spPr>
            <a:xfrm rot="-1800000">
              <a:off x="-38986"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 xmlns:a16="http://schemas.microsoft.com/office/drawing/2014/main" id="{0058CFDE-37B3-CC4E-A97B-A5C131548A01}"/>
                </a:ext>
              </a:extLst>
            </p:cNvPr>
            <p:cNvCxnSpPr>
              <a:cxnSpLocks/>
            </p:cNvCxnSpPr>
            <p:nvPr userDrawn="1"/>
          </p:nvCxnSpPr>
          <p:spPr>
            <a:xfrm rot="-1800000">
              <a:off x="1116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 xmlns:a16="http://schemas.microsoft.com/office/drawing/2014/main" id="{E9A51A62-012F-EF44-8EA6-AD74ED0D6D1F}"/>
                </a:ext>
              </a:extLst>
            </p:cNvPr>
            <p:cNvCxnSpPr>
              <a:cxnSpLocks/>
            </p:cNvCxnSpPr>
            <p:nvPr userDrawn="1"/>
          </p:nvCxnSpPr>
          <p:spPr>
            <a:xfrm rot="19800000">
              <a:off x="262274" y="6435038"/>
              <a:ext cx="0" cy="415636"/>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 xmlns:a16="http://schemas.microsoft.com/office/drawing/2014/main" id="{87304279-91E7-AA47-A0A8-4DEF0BB4352B}"/>
                </a:ext>
              </a:extLst>
            </p:cNvPr>
            <p:cNvCxnSpPr>
              <a:cxnSpLocks/>
            </p:cNvCxnSpPr>
            <p:nvPr userDrawn="1"/>
          </p:nvCxnSpPr>
          <p:spPr>
            <a:xfrm rot="-1800000">
              <a:off x="4129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 xmlns:a16="http://schemas.microsoft.com/office/drawing/2014/main" id="{2F648B9A-0998-DD40-9BB5-FEF826D258F4}"/>
                </a:ext>
              </a:extLst>
            </p:cNvPr>
            <p:cNvCxnSpPr>
              <a:cxnSpLocks/>
            </p:cNvCxnSpPr>
            <p:nvPr userDrawn="1"/>
          </p:nvCxnSpPr>
          <p:spPr>
            <a:xfrm rot="-1800000">
              <a:off x="5635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 xmlns:a16="http://schemas.microsoft.com/office/drawing/2014/main" id="{D417485B-1D5B-8C4D-9ED9-E65ACBEFE747}"/>
                </a:ext>
              </a:extLst>
            </p:cNvPr>
            <p:cNvCxnSpPr>
              <a:cxnSpLocks/>
            </p:cNvCxnSpPr>
            <p:nvPr userDrawn="1"/>
          </p:nvCxnSpPr>
          <p:spPr>
            <a:xfrm rot="-1800000">
              <a:off x="7141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 xmlns:a16="http://schemas.microsoft.com/office/drawing/2014/main" id="{FC8F82E2-93CD-5B45-8D8C-AB4B72A3421B}"/>
                </a:ext>
              </a:extLst>
            </p:cNvPr>
            <p:cNvCxnSpPr>
              <a:cxnSpLocks/>
            </p:cNvCxnSpPr>
            <p:nvPr userDrawn="1"/>
          </p:nvCxnSpPr>
          <p:spPr>
            <a:xfrm rot="-1800000">
              <a:off x="8647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 xmlns:a16="http://schemas.microsoft.com/office/drawing/2014/main" id="{728684D6-9B5A-0F42-9A4C-9A6C62DE6593}"/>
                </a:ext>
              </a:extLst>
            </p:cNvPr>
            <p:cNvCxnSpPr>
              <a:cxnSpLocks/>
            </p:cNvCxnSpPr>
            <p:nvPr userDrawn="1"/>
          </p:nvCxnSpPr>
          <p:spPr>
            <a:xfrm rot="-1800000">
              <a:off x="10154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 xmlns:a16="http://schemas.microsoft.com/office/drawing/2014/main" id="{7954162B-3D5C-7E43-B9BE-0403F18A010A}"/>
                </a:ext>
              </a:extLst>
            </p:cNvPr>
            <p:cNvCxnSpPr>
              <a:cxnSpLocks/>
            </p:cNvCxnSpPr>
            <p:nvPr userDrawn="1"/>
          </p:nvCxnSpPr>
          <p:spPr>
            <a:xfrm rot="-1800000">
              <a:off x="11660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 xmlns:a16="http://schemas.microsoft.com/office/drawing/2014/main" id="{6AD30203-045A-9142-9FD3-F8CC7669DBF2}"/>
                </a:ext>
              </a:extLst>
            </p:cNvPr>
            <p:cNvCxnSpPr>
              <a:cxnSpLocks/>
            </p:cNvCxnSpPr>
            <p:nvPr userDrawn="1"/>
          </p:nvCxnSpPr>
          <p:spPr>
            <a:xfrm rot="-1800000">
              <a:off x="13166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 xmlns:a16="http://schemas.microsoft.com/office/drawing/2014/main" id="{ED0767BD-CB05-7E43-AE32-DCEF3D37B210}"/>
                </a:ext>
              </a:extLst>
            </p:cNvPr>
            <p:cNvCxnSpPr>
              <a:cxnSpLocks/>
            </p:cNvCxnSpPr>
            <p:nvPr userDrawn="1"/>
          </p:nvCxnSpPr>
          <p:spPr>
            <a:xfrm rot="-1800000">
              <a:off x="14673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a:extLst>
                <a:ext uri="{FF2B5EF4-FFF2-40B4-BE49-F238E27FC236}">
                  <a16:creationId xmlns="" xmlns:a16="http://schemas.microsoft.com/office/drawing/2014/main" id="{7465018B-B230-254C-BAE9-FF8C6D91BF66}"/>
                </a:ext>
              </a:extLst>
            </p:cNvPr>
            <p:cNvCxnSpPr>
              <a:cxnSpLocks/>
            </p:cNvCxnSpPr>
            <p:nvPr userDrawn="1"/>
          </p:nvCxnSpPr>
          <p:spPr>
            <a:xfrm rot="-1800000">
              <a:off x="16179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 xmlns:a16="http://schemas.microsoft.com/office/drawing/2014/main" id="{A25124FD-C3BF-344E-930C-3AF84B8360DE}"/>
                </a:ext>
              </a:extLst>
            </p:cNvPr>
            <p:cNvCxnSpPr>
              <a:cxnSpLocks/>
            </p:cNvCxnSpPr>
            <p:nvPr userDrawn="1"/>
          </p:nvCxnSpPr>
          <p:spPr>
            <a:xfrm rot="-1800000">
              <a:off x="17685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 xmlns:a16="http://schemas.microsoft.com/office/drawing/2014/main" id="{60811C8F-C5CE-BF4F-A448-8B458A2CCE16}"/>
                </a:ext>
              </a:extLst>
            </p:cNvPr>
            <p:cNvCxnSpPr>
              <a:cxnSpLocks/>
            </p:cNvCxnSpPr>
            <p:nvPr userDrawn="1"/>
          </p:nvCxnSpPr>
          <p:spPr>
            <a:xfrm rot="-1800000">
              <a:off x="19192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 xmlns:a16="http://schemas.microsoft.com/office/drawing/2014/main" id="{D79B0794-9AF0-A04F-B023-0D28BFF765EB}"/>
                </a:ext>
              </a:extLst>
            </p:cNvPr>
            <p:cNvCxnSpPr>
              <a:cxnSpLocks/>
            </p:cNvCxnSpPr>
            <p:nvPr userDrawn="1"/>
          </p:nvCxnSpPr>
          <p:spPr>
            <a:xfrm rot="-1800000">
              <a:off x="20698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a:extLst>
                <a:ext uri="{FF2B5EF4-FFF2-40B4-BE49-F238E27FC236}">
                  <a16:creationId xmlns="" xmlns:a16="http://schemas.microsoft.com/office/drawing/2014/main" id="{51970B6E-9BB9-D744-820C-56FF43C68909}"/>
                </a:ext>
              </a:extLst>
            </p:cNvPr>
            <p:cNvCxnSpPr>
              <a:cxnSpLocks/>
            </p:cNvCxnSpPr>
            <p:nvPr userDrawn="1"/>
          </p:nvCxnSpPr>
          <p:spPr>
            <a:xfrm rot="-1800000">
              <a:off x="22204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 xmlns:a16="http://schemas.microsoft.com/office/drawing/2014/main" id="{E0F7624B-47B9-3546-81B1-CA49DB20AE56}"/>
                </a:ext>
              </a:extLst>
            </p:cNvPr>
            <p:cNvCxnSpPr>
              <a:cxnSpLocks/>
            </p:cNvCxnSpPr>
            <p:nvPr userDrawn="1"/>
          </p:nvCxnSpPr>
          <p:spPr>
            <a:xfrm rot="-1800000">
              <a:off x="23710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 xmlns:a16="http://schemas.microsoft.com/office/drawing/2014/main" id="{7F1A9D66-549F-7F49-A9E4-DB0042ED2044}"/>
                </a:ext>
              </a:extLst>
            </p:cNvPr>
            <p:cNvCxnSpPr>
              <a:cxnSpLocks/>
            </p:cNvCxnSpPr>
            <p:nvPr userDrawn="1"/>
          </p:nvCxnSpPr>
          <p:spPr>
            <a:xfrm rot="-1800000">
              <a:off x="25217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 xmlns:a16="http://schemas.microsoft.com/office/drawing/2014/main" id="{1D08B892-350C-674E-8370-52EB6FDD713A}"/>
                </a:ext>
              </a:extLst>
            </p:cNvPr>
            <p:cNvCxnSpPr>
              <a:cxnSpLocks/>
            </p:cNvCxnSpPr>
            <p:nvPr userDrawn="1"/>
          </p:nvCxnSpPr>
          <p:spPr>
            <a:xfrm rot="-1800000">
              <a:off x="26723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 xmlns:a16="http://schemas.microsoft.com/office/drawing/2014/main" id="{31E88BF3-B58E-BA41-8DCD-B7B87C35555B}"/>
                </a:ext>
              </a:extLst>
            </p:cNvPr>
            <p:cNvCxnSpPr>
              <a:cxnSpLocks/>
            </p:cNvCxnSpPr>
            <p:nvPr userDrawn="1"/>
          </p:nvCxnSpPr>
          <p:spPr>
            <a:xfrm rot="-1800000">
              <a:off x="28229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 xmlns:a16="http://schemas.microsoft.com/office/drawing/2014/main" id="{F10FB787-F20D-9247-B360-51F60B3F0BE8}"/>
                </a:ext>
              </a:extLst>
            </p:cNvPr>
            <p:cNvCxnSpPr>
              <a:cxnSpLocks/>
            </p:cNvCxnSpPr>
            <p:nvPr userDrawn="1"/>
          </p:nvCxnSpPr>
          <p:spPr>
            <a:xfrm rot="-1800000">
              <a:off x="29736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 xmlns:a16="http://schemas.microsoft.com/office/drawing/2014/main" id="{15EFDDFE-46C1-D446-919B-55177FBE57DE}"/>
                </a:ext>
              </a:extLst>
            </p:cNvPr>
            <p:cNvCxnSpPr>
              <a:cxnSpLocks/>
            </p:cNvCxnSpPr>
            <p:nvPr userDrawn="1"/>
          </p:nvCxnSpPr>
          <p:spPr>
            <a:xfrm rot="-1800000">
              <a:off x="31242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 xmlns:a16="http://schemas.microsoft.com/office/drawing/2014/main" id="{FE872A0E-4821-3F49-AA49-0604652D3488}"/>
                </a:ext>
              </a:extLst>
            </p:cNvPr>
            <p:cNvCxnSpPr>
              <a:cxnSpLocks/>
            </p:cNvCxnSpPr>
            <p:nvPr userDrawn="1"/>
          </p:nvCxnSpPr>
          <p:spPr>
            <a:xfrm rot="-1800000">
              <a:off x="32748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 xmlns:a16="http://schemas.microsoft.com/office/drawing/2014/main" id="{D5907F4C-9285-9F40-95CC-10AE6B176155}"/>
                </a:ext>
              </a:extLst>
            </p:cNvPr>
            <p:cNvCxnSpPr>
              <a:cxnSpLocks/>
            </p:cNvCxnSpPr>
            <p:nvPr userDrawn="1"/>
          </p:nvCxnSpPr>
          <p:spPr>
            <a:xfrm rot="-1800000">
              <a:off x="34255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 xmlns:a16="http://schemas.microsoft.com/office/drawing/2014/main" id="{424DBCC6-7007-BA4E-AF60-3721BCBA16BE}"/>
                </a:ext>
              </a:extLst>
            </p:cNvPr>
            <p:cNvCxnSpPr>
              <a:cxnSpLocks/>
            </p:cNvCxnSpPr>
            <p:nvPr userDrawn="1"/>
          </p:nvCxnSpPr>
          <p:spPr>
            <a:xfrm rot="-1800000">
              <a:off x="35761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 xmlns:a16="http://schemas.microsoft.com/office/drawing/2014/main" id="{4A36A726-6220-3C4E-B030-6B15AE77F283}"/>
                </a:ext>
              </a:extLst>
            </p:cNvPr>
            <p:cNvCxnSpPr>
              <a:cxnSpLocks/>
            </p:cNvCxnSpPr>
            <p:nvPr userDrawn="1"/>
          </p:nvCxnSpPr>
          <p:spPr>
            <a:xfrm rot="-1800000">
              <a:off x="37267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 xmlns:a16="http://schemas.microsoft.com/office/drawing/2014/main" id="{4BBE226E-D898-5642-B719-F64165485638}"/>
                </a:ext>
              </a:extLst>
            </p:cNvPr>
            <p:cNvCxnSpPr>
              <a:cxnSpLocks/>
            </p:cNvCxnSpPr>
            <p:nvPr userDrawn="1"/>
          </p:nvCxnSpPr>
          <p:spPr>
            <a:xfrm rot="-1800000">
              <a:off x="38773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 xmlns:a16="http://schemas.microsoft.com/office/drawing/2014/main" id="{814E3052-33AA-1447-A302-CCE5F1BE9B9B}"/>
                </a:ext>
              </a:extLst>
            </p:cNvPr>
            <p:cNvCxnSpPr>
              <a:cxnSpLocks/>
            </p:cNvCxnSpPr>
            <p:nvPr userDrawn="1"/>
          </p:nvCxnSpPr>
          <p:spPr>
            <a:xfrm rot="-1800000">
              <a:off x="40280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 xmlns:a16="http://schemas.microsoft.com/office/drawing/2014/main" id="{4B9ADDF8-76E9-454B-A32C-4DCFA336A9CA}"/>
                </a:ext>
              </a:extLst>
            </p:cNvPr>
            <p:cNvCxnSpPr>
              <a:cxnSpLocks/>
            </p:cNvCxnSpPr>
            <p:nvPr userDrawn="1"/>
          </p:nvCxnSpPr>
          <p:spPr>
            <a:xfrm rot="-1800000">
              <a:off x="41786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 xmlns:a16="http://schemas.microsoft.com/office/drawing/2014/main" id="{0ACB5455-0BBA-D74D-A5B2-A0718BBD703C}"/>
                </a:ext>
              </a:extLst>
            </p:cNvPr>
            <p:cNvCxnSpPr>
              <a:cxnSpLocks/>
            </p:cNvCxnSpPr>
            <p:nvPr userDrawn="1"/>
          </p:nvCxnSpPr>
          <p:spPr>
            <a:xfrm rot="-1800000">
              <a:off x="43292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 xmlns:a16="http://schemas.microsoft.com/office/drawing/2014/main" id="{10E2705C-98E0-064E-85AF-DAF23B667CD1}"/>
                </a:ext>
              </a:extLst>
            </p:cNvPr>
            <p:cNvCxnSpPr>
              <a:cxnSpLocks/>
            </p:cNvCxnSpPr>
            <p:nvPr userDrawn="1"/>
          </p:nvCxnSpPr>
          <p:spPr>
            <a:xfrm rot="-1800000">
              <a:off x="44799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 xmlns:a16="http://schemas.microsoft.com/office/drawing/2014/main" id="{2A2DE935-6CA6-544D-9E34-DEA95076EFA9}"/>
                </a:ext>
              </a:extLst>
            </p:cNvPr>
            <p:cNvCxnSpPr>
              <a:cxnSpLocks/>
            </p:cNvCxnSpPr>
            <p:nvPr userDrawn="1"/>
          </p:nvCxnSpPr>
          <p:spPr>
            <a:xfrm rot="-1800000">
              <a:off x="46305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 xmlns:a16="http://schemas.microsoft.com/office/drawing/2014/main" id="{DF2DA4E8-B4F9-804E-9D2B-4F497318D4E7}"/>
                </a:ext>
              </a:extLst>
            </p:cNvPr>
            <p:cNvCxnSpPr>
              <a:cxnSpLocks/>
            </p:cNvCxnSpPr>
            <p:nvPr userDrawn="1"/>
          </p:nvCxnSpPr>
          <p:spPr>
            <a:xfrm rot="-1800000">
              <a:off x="47811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 xmlns:a16="http://schemas.microsoft.com/office/drawing/2014/main" id="{9B10FB09-DF92-CC46-8FBF-D90F6A4E0CDD}"/>
                </a:ext>
              </a:extLst>
            </p:cNvPr>
            <p:cNvCxnSpPr>
              <a:cxnSpLocks/>
            </p:cNvCxnSpPr>
            <p:nvPr userDrawn="1"/>
          </p:nvCxnSpPr>
          <p:spPr>
            <a:xfrm rot="-1800000">
              <a:off x="49318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 xmlns:a16="http://schemas.microsoft.com/office/drawing/2014/main" id="{D3FEACAC-81DD-7D4B-BC70-5953D9FDCF2C}"/>
                </a:ext>
              </a:extLst>
            </p:cNvPr>
            <p:cNvCxnSpPr>
              <a:cxnSpLocks/>
            </p:cNvCxnSpPr>
            <p:nvPr userDrawn="1"/>
          </p:nvCxnSpPr>
          <p:spPr>
            <a:xfrm rot="-1800000">
              <a:off x="50824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 xmlns:a16="http://schemas.microsoft.com/office/drawing/2014/main" id="{57D30E94-A688-1549-9782-3F05BA5210F1}"/>
                </a:ext>
              </a:extLst>
            </p:cNvPr>
            <p:cNvCxnSpPr>
              <a:cxnSpLocks/>
            </p:cNvCxnSpPr>
            <p:nvPr userDrawn="1"/>
          </p:nvCxnSpPr>
          <p:spPr>
            <a:xfrm rot="-1800000">
              <a:off x="52330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 xmlns:a16="http://schemas.microsoft.com/office/drawing/2014/main" id="{E7BFCBB6-0400-DD4D-9E35-607825F81B56}"/>
                </a:ext>
              </a:extLst>
            </p:cNvPr>
            <p:cNvCxnSpPr>
              <a:cxnSpLocks/>
            </p:cNvCxnSpPr>
            <p:nvPr userDrawn="1"/>
          </p:nvCxnSpPr>
          <p:spPr>
            <a:xfrm rot="-1800000">
              <a:off x="53836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 xmlns:a16="http://schemas.microsoft.com/office/drawing/2014/main" id="{12D7BDF5-7ED2-2949-9D92-329EBE0ED4A5}"/>
                </a:ext>
              </a:extLst>
            </p:cNvPr>
            <p:cNvCxnSpPr>
              <a:cxnSpLocks/>
            </p:cNvCxnSpPr>
            <p:nvPr userDrawn="1"/>
          </p:nvCxnSpPr>
          <p:spPr>
            <a:xfrm rot="-1800000">
              <a:off x="55343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 xmlns:a16="http://schemas.microsoft.com/office/drawing/2014/main" id="{B3A98E89-0BF5-8847-B386-743251504638}"/>
                </a:ext>
              </a:extLst>
            </p:cNvPr>
            <p:cNvCxnSpPr>
              <a:cxnSpLocks/>
            </p:cNvCxnSpPr>
            <p:nvPr userDrawn="1"/>
          </p:nvCxnSpPr>
          <p:spPr>
            <a:xfrm rot="-1800000">
              <a:off x="56849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 xmlns:a16="http://schemas.microsoft.com/office/drawing/2014/main" id="{16049A11-032C-A24E-9856-83BA16860376}"/>
                </a:ext>
              </a:extLst>
            </p:cNvPr>
            <p:cNvCxnSpPr>
              <a:cxnSpLocks/>
            </p:cNvCxnSpPr>
            <p:nvPr userDrawn="1"/>
          </p:nvCxnSpPr>
          <p:spPr>
            <a:xfrm rot="-1800000">
              <a:off x="58355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 xmlns:a16="http://schemas.microsoft.com/office/drawing/2014/main" id="{1257349B-A21E-4046-ADDE-D946EB8F3127}"/>
                </a:ext>
              </a:extLst>
            </p:cNvPr>
            <p:cNvCxnSpPr>
              <a:cxnSpLocks/>
            </p:cNvCxnSpPr>
            <p:nvPr userDrawn="1"/>
          </p:nvCxnSpPr>
          <p:spPr>
            <a:xfrm rot="-1800000">
              <a:off x="59862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 xmlns:a16="http://schemas.microsoft.com/office/drawing/2014/main" id="{B457BD14-1EA7-5144-AA60-A39EE43CA517}"/>
                </a:ext>
              </a:extLst>
            </p:cNvPr>
            <p:cNvCxnSpPr>
              <a:cxnSpLocks/>
            </p:cNvCxnSpPr>
            <p:nvPr userDrawn="1"/>
          </p:nvCxnSpPr>
          <p:spPr>
            <a:xfrm rot="-1800000">
              <a:off x="61368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 xmlns:a16="http://schemas.microsoft.com/office/drawing/2014/main" id="{1981E231-5851-554A-8363-E02150AE57A2}"/>
                </a:ext>
              </a:extLst>
            </p:cNvPr>
            <p:cNvCxnSpPr>
              <a:cxnSpLocks/>
            </p:cNvCxnSpPr>
            <p:nvPr userDrawn="1"/>
          </p:nvCxnSpPr>
          <p:spPr>
            <a:xfrm rot="-1800000">
              <a:off x="62874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 xmlns:a16="http://schemas.microsoft.com/office/drawing/2014/main" id="{9D7579F1-CC84-2445-8318-C3A68F9F427A}"/>
                </a:ext>
              </a:extLst>
            </p:cNvPr>
            <p:cNvCxnSpPr>
              <a:cxnSpLocks/>
            </p:cNvCxnSpPr>
            <p:nvPr userDrawn="1"/>
          </p:nvCxnSpPr>
          <p:spPr>
            <a:xfrm rot="-1800000">
              <a:off x="64381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a:extLst>
                <a:ext uri="{FF2B5EF4-FFF2-40B4-BE49-F238E27FC236}">
                  <a16:creationId xmlns="" xmlns:a16="http://schemas.microsoft.com/office/drawing/2014/main" id="{2C1B2EBB-DD81-614A-BFC5-C564BD4DADC7}"/>
                </a:ext>
              </a:extLst>
            </p:cNvPr>
            <p:cNvCxnSpPr>
              <a:cxnSpLocks/>
            </p:cNvCxnSpPr>
            <p:nvPr userDrawn="1"/>
          </p:nvCxnSpPr>
          <p:spPr>
            <a:xfrm rot="-1800000">
              <a:off x="65887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 xmlns:a16="http://schemas.microsoft.com/office/drawing/2014/main" id="{5DE16616-FD45-FC45-93F1-F1C658465977}"/>
                </a:ext>
              </a:extLst>
            </p:cNvPr>
            <p:cNvCxnSpPr>
              <a:cxnSpLocks/>
            </p:cNvCxnSpPr>
            <p:nvPr userDrawn="1"/>
          </p:nvCxnSpPr>
          <p:spPr>
            <a:xfrm rot="19800000">
              <a:off x="67393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5" name="Straight Connector 324">
              <a:extLst>
                <a:ext uri="{FF2B5EF4-FFF2-40B4-BE49-F238E27FC236}">
                  <a16:creationId xmlns="" xmlns:a16="http://schemas.microsoft.com/office/drawing/2014/main" id="{999752C9-EBEC-AB4E-A891-E4D6401104EF}"/>
                </a:ext>
              </a:extLst>
            </p:cNvPr>
            <p:cNvCxnSpPr>
              <a:cxnSpLocks/>
            </p:cNvCxnSpPr>
            <p:nvPr userDrawn="1"/>
          </p:nvCxnSpPr>
          <p:spPr>
            <a:xfrm rot="-1800000">
              <a:off x="68899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 xmlns:a16="http://schemas.microsoft.com/office/drawing/2014/main" id="{46AD7C95-6FE8-0349-9650-EC0F95D47A99}"/>
                </a:ext>
              </a:extLst>
            </p:cNvPr>
            <p:cNvCxnSpPr>
              <a:cxnSpLocks/>
            </p:cNvCxnSpPr>
            <p:nvPr userDrawn="1"/>
          </p:nvCxnSpPr>
          <p:spPr>
            <a:xfrm rot="-1800000">
              <a:off x="70406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 xmlns:a16="http://schemas.microsoft.com/office/drawing/2014/main" id="{F6FC262F-A89B-B448-8AD7-0C742F71F383}"/>
                </a:ext>
              </a:extLst>
            </p:cNvPr>
            <p:cNvCxnSpPr>
              <a:cxnSpLocks/>
            </p:cNvCxnSpPr>
            <p:nvPr userDrawn="1"/>
          </p:nvCxnSpPr>
          <p:spPr>
            <a:xfrm rot="-1800000">
              <a:off x="71912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a:extLst>
                <a:ext uri="{FF2B5EF4-FFF2-40B4-BE49-F238E27FC236}">
                  <a16:creationId xmlns="" xmlns:a16="http://schemas.microsoft.com/office/drawing/2014/main" id="{EFF2C6E0-0BA4-154D-BFCE-8B5C71283C37}"/>
                </a:ext>
              </a:extLst>
            </p:cNvPr>
            <p:cNvCxnSpPr>
              <a:cxnSpLocks/>
            </p:cNvCxnSpPr>
            <p:nvPr userDrawn="1"/>
          </p:nvCxnSpPr>
          <p:spPr>
            <a:xfrm rot="-1800000">
              <a:off x="73418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a:extLst>
                <a:ext uri="{FF2B5EF4-FFF2-40B4-BE49-F238E27FC236}">
                  <a16:creationId xmlns="" xmlns:a16="http://schemas.microsoft.com/office/drawing/2014/main" id="{AC20C878-04C9-8D43-B83B-B794A3419084}"/>
                </a:ext>
              </a:extLst>
            </p:cNvPr>
            <p:cNvCxnSpPr>
              <a:cxnSpLocks/>
            </p:cNvCxnSpPr>
            <p:nvPr userDrawn="1"/>
          </p:nvCxnSpPr>
          <p:spPr>
            <a:xfrm rot="-1800000">
              <a:off x="74925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a:extLst>
                <a:ext uri="{FF2B5EF4-FFF2-40B4-BE49-F238E27FC236}">
                  <a16:creationId xmlns="" xmlns:a16="http://schemas.microsoft.com/office/drawing/2014/main" id="{5E3AD1D6-B1FA-CD48-8AA3-6AF48AE85536}"/>
                </a:ext>
              </a:extLst>
            </p:cNvPr>
            <p:cNvCxnSpPr>
              <a:cxnSpLocks/>
            </p:cNvCxnSpPr>
            <p:nvPr userDrawn="1"/>
          </p:nvCxnSpPr>
          <p:spPr>
            <a:xfrm rot="-1800000">
              <a:off x="76431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a:extLst>
                <a:ext uri="{FF2B5EF4-FFF2-40B4-BE49-F238E27FC236}">
                  <a16:creationId xmlns="" xmlns:a16="http://schemas.microsoft.com/office/drawing/2014/main" id="{0F9804AE-08BB-F243-9BA1-3ACDFABED0D1}"/>
                </a:ext>
              </a:extLst>
            </p:cNvPr>
            <p:cNvCxnSpPr>
              <a:cxnSpLocks/>
            </p:cNvCxnSpPr>
            <p:nvPr userDrawn="1"/>
          </p:nvCxnSpPr>
          <p:spPr>
            <a:xfrm rot="-1800000">
              <a:off x="77937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32" name="Straight Connector 331">
              <a:extLst>
                <a:ext uri="{FF2B5EF4-FFF2-40B4-BE49-F238E27FC236}">
                  <a16:creationId xmlns="" xmlns:a16="http://schemas.microsoft.com/office/drawing/2014/main" id="{6C4AEB57-7D51-8A4C-8509-07653E1121EB}"/>
                </a:ext>
              </a:extLst>
            </p:cNvPr>
            <p:cNvCxnSpPr>
              <a:cxnSpLocks/>
            </p:cNvCxnSpPr>
            <p:nvPr userDrawn="1"/>
          </p:nvCxnSpPr>
          <p:spPr>
            <a:xfrm rot="-1800000">
              <a:off x="79444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 xmlns:a16="http://schemas.microsoft.com/office/drawing/2014/main" id="{D3AE80C9-9826-6F42-A7E9-7A017BC4A35E}"/>
                </a:ext>
              </a:extLst>
            </p:cNvPr>
            <p:cNvCxnSpPr>
              <a:cxnSpLocks/>
            </p:cNvCxnSpPr>
            <p:nvPr userDrawn="1"/>
          </p:nvCxnSpPr>
          <p:spPr>
            <a:xfrm rot="-1800000">
              <a:off x="80950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34" name="Straight Connector 333">
              <a:extLst>
                <a:ext uri="{FF2B5EF4-FFF2-40B4-BE49-F238E27FC236}">
                  <a16:creationId xmlns="" xmlns:a16="http://schemas.microsoft.com/office/drawing/2014/main" id="{9B75DF7F-396F-4042-BFCE-C850ABCD2C14}"/>
                </a:ext>
              </a:extLst>
            </p:cNvPr>
            <p:cNvCxnSpPr>
              <a:cxnSpLocks/>
            </p:cNvCxnSpPr>
            <p:nvPr userDrawn="1"/>
          </p:nvCxnSpPr>
          <p:spPr>
            <a:xfrm rot="-1800000">
              <a:off x="82456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a:extLst>
                <a:ext uri="{FF2B5EF4-FFF2-40B4-BE49-F238E27FC236}">
                  <a16:creationId xmlns="" xmlns:a16="http://schemas.microsoft.com/office/drawing/2014/main" id="{CC59E85F-E9ED-A44A-97E8-8059826A8D64}"/>
                </a:ext>
              </a:extLst>
            </p:cNvPr>
            <p:cNvCxnSpPr>
              <a:cxnSpLocks/>
            </p:cNvCxnSpPr>
            <p:nvPr userDrawn="1"/>
          </p:nvCxnSpPr>
          <p:spPr>
            <a:xfrm rot="-1800000">
              <a:off x="83962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 xmlns:a16="http://schemas.microsoft.com/office/drawing/2014/main" id="{F6EEB2C6-AD1A-4941-8EC3-CAAC8E1AC19A}"/>
                </a:ext>
              </a:extLst>
            </p:cNvPr>
            <p:cNvCxnSpPr>
              <a:cxnSpLocks/>
            </p:cNvCxnSpPr>
            <p:nvPr userDrawn="1"/>
          </p:nvCxnSpPr>
          <p:spPr>
            <a:xfrm rot="-1800000">
              <a:off x="85469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a:extLst>
                <a:ext uri="{FF2B5EF4-FFF2-40B4-BE49-F238E27FC236}">
                  <a16:creationId xmlns="" xmlns:a16="http://schemas.microsoft.com/office/drawing/2014/main" id="{43A12F96-D50C-8644-8DF5-1515BB1AB428}"/>
                </a:ext>
              </a:extLst>
            </p:cNvPr>
            <p:cNvCxnSpPr>
              <a:cxnSpLocks/>
            </p:cNvCxnSpPr>
            <p:nvPr userDrawn="1"/>
          </p:nvCxnSpPr>
          <p:spPr>
            <a:xfrm rot="-1800000">
              <a:off x="88481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a:extLst>
                <a:ext uri="{FF2B5EF4-FFF2-40B4-BE49-F238E27FC236}">
                  <a16:creationId xmlns="" xmlns:a16="http://schemas.microsoft.com/office/drawing/2014/main" id="{DFB08E9C-9E30-794E-95B8-E0C0417192E3}"/>
                </a:ext>
              </a:extLst>
            </p:cNvPr>
            <p:cNvCxnSpPr>
              <a:cxnSpLocks/>
            </p:cNvCxnSpPr>
            <p:nvPr userDrawn="1"/>
          </p:nvCxnSpPr>
          <p:spPr>
            <a:xfrm rot="-1800000">
              <a:off x="91494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 xmlns:a16="http://schemas.microsoft.com/office/drawing/2014/main" id="{E122277B-DEB6-9F44-BF8F-3CF435E62151}"/>
                </a:ext>
              </a:extLst>
            </p:cNvPr>
            <p:cNvCxnSpPr>
              <a:cxnSpLocks/>
            </p:cNvCxnSpPr>
            <p:nvPr userDrawn="1"/>
          </p:nvCxnSpPr>
          <p:spPr>
            <a:xfrm rot="-1800000">
              <a:off x="94507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a:extLst>
                <a:ext uri="{FF2B5EF4-FFF2-40B4-BE49-F238E27FC236}">
                  <a16:creationId xmlns="" xmlns:a16="http://schemas.microsoft.com/office/drawing/2014/main" id="{D042AF25-0C23-E84F-9DBD-44C968A2E0F9}"/>
                </a:ext>
              </a:extLst>
            </p:cNvPr>
            <p:cNvCxnSpPr>
              <a:cxnSpLocks/>
            </p:cNvCxnSpPr>
            <p:nvPr userDrawn="1"/>
          </p:nvCxnSpPr>
          <p:spPr>
            <a:xfrm rot="-1800000">
              <a:off x="97519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 xmlns:a16="http://schemas.microsoft.com/office/drawing/2014/main" id="{EEB56C03-E839-9F41-9F9A-08F2ADABB8CE}"/>
                </a:ext>
              </a:extLst>
            </p:cNvPr>
            <p:cNvCxnSpPr>
              <a:cxnSpLocks/>
            </p:cNvCxnSpPr>
            <p:nvPr userDrawn="1"/>
          </p:nvCxnSpPr>
          <p:spPr>
            <a:xfrm rot="-1800000">
              <a:off x="100532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 xmlns:a16="http://schemas.microsoft.com/office/drawing/2014/main" id="{DD9274F3-D985-9F4B-9F7B-7F35D9CD738A}"/>
                </a:ext>
              </a:extLst>
            </p:cNvPr>
            <p:cNvCxnSpPr>
              <a:cxnSpLocks/>
            </p:cNvCxnSpPr>
            <p:nvPr userDrawn="1"/>
          </p:nvCxnSpPr>
          <p:spPr>
            <a:xfrm rot="-1800000">
              <a:off x="86975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 xmlns:a16="http://schemas.microsoft.com/office/drawing/2014/main" id="{86EAEBA7-5360-034F-9CA5-966C127D4BAF}"/>
                </a:ext>
              </a:extLst>
            </p:cNvPr>
            <p:cNvCxnSpPr>
              <a:cxnSpLocks/>
            </p:cNvCxnSpPr>
            <p:nvPr userDrawn="1"/>
          </p:nvCxnSpPr>
          <p:spPr>
            <a:xfrm rot="-1800000">
              <a:off x="89988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a:extLst>
                <a:ext uri="{FF2B5EF4-FFF2-40B4-BE49-F238E27FC236}">
                  <a16:creationId xmlns="" xmlns:a16="http://schemas.microsoft.com/office/drawing/2014/main" id="{7A5C8F04-595F-9441-8914-0EFBCF8986C5}"/>
                </a:ext>
              </a:extLst>
            </p:cNvPr>
            <p:cNvCxnSpPr>
              <a:cxnSpLocks/>
            </p:cNvCxnSpPr>
            <p:nvPr userDrawn="1"/>
          </p:nvCxnSpPr>
          <p:spPr>
            <a:xfrm rot="-1800000">
              <a:off x="93000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 xmlns:a16="http://schemas.microsoft.com/office/drawing/2014/main" id="{FE038CF1-3DB2-994C-A048-A0D71DC9A57D}"/>
                </a:ext>
              </a:extLst>
            </p:cNvPr>
            <p:cNvCxnSpPr>
              <a:cxnSpLocks/>
            </p:cNvCxnSpPr>
            <p:nvPr userDrawn="1"/>
          </p:nvCxnSpPr>
          <p:spPr>
            <a:xfrm rot="-1800000">
              <a:off x="96013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 xmlns:a16="http://schemas.microsoft.com/office/drawing/2014/main" id="{ADF64F00-AAF8-444B-B742-18F4F023F9DC}"/>
                </a:ext>
              </a:extLst>
            </p:cNvPr>
            <p:cNvCxnSpPr>
              <a:cxnSpLocks/>
            </p:cNvCxnSpPr>
            <p:nvPr userDrawn="1"/>
          </p:nvCxnSpPr>
          <p:spPr>
            <a:xfrm rot="-1800000">
              <a:off x="99025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7" name="Straight Connector 346">
              <a:extLst>
                <a:ext uri="{FF2B5EF4-FFF2-40B4-BE49-F238E27FC236}">
                  <a16:creationId xmlns="" xmlns:a16="http://schemas.microsoft.com/office/drawing/2014/main" id="{CF94C153-70FF-DB4B-A985-1CD7C3622BB7}"/>
                </a:ext>
              </a:extLst>
            </p:cNvPr>
            <p:cNvCxnSpPr>
              <a:cxnSpLocks/>
            </p:cNvCxnSpPr>
            <p:nvPr userDrawn="1"/>
          </p:nvCxnSpPr>
          <p:spPr>
            <a:xfrm rot="-1800000">
              <a:off x="102038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 xmlns:a16="http://schemas.microsoft.com/office/drawing/2014/main" id="{5CB8626B-7AD0-BA4E-A4DA-D35B107F0E5C}"/>
                </a:ext>
              </a:extLst>
            </p:cNvPr>
            <p:cNvCxnSpPr>
              <a:cxnSpLocks/>
            </p:cNvCxnSpPr>
            <p:nvPr userDrawn="1"/>
          </p:nvCxnSpPr>
          <p:spPr>
            <a:xfrm rot="-1800000">
              <a:off x="103544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 xmlns:a16="http://schemas.microsoft.com/office/drawing/2014/main" id="{196C3629-34AF-C04A-A5E0-16C70151D501}"/>
                </a:ext>
              </a:extLst>
            </p:cNvPr>
            <p:cNvCxnSpPr>
              <a:cxnSpLocks/>
            </p:cNvCxnSpPr>
            <p:nvPr userDrawn="1"/>
          </p:nvCxnSpPr>
          <p:spPr>
            <a:xfrm rot="-1800000">
              <a:off x="105051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a:extLst>
                <a:ext uri="{FF2B5EF4-FFF2-40B4-BE49-F238E27FC236}">
                  <a16:creationId xmlns="" xmlns:a16="http://schemas.microsoft.com/office/drawing/2014/main" id="{89926C46-0FEA-384B-AD90-A2EB880C95AC}"/>
                </a:ext>
              </a:extLst>
            </p:cNvPr>
            <p:cNvCxnSpPr>
              <a:cxnSpLocks/>
            </p:cNvCxnSpPr>
            <p:nvPr userDrawn="1"/>
          </p:nvCxnSpPr>
          <p:spPr>
            <a:xfrm rot="-1800000">
              <a:off x="106557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a:extLst>
                <a:ext uri="{FF2B5EF4-FFF2-40B4-BE49-F238E27FC236}">
                  <a16:creationId xmlns="" xmlns:a16="http://schemas.microsoft.com/office/drawing/2014/main" id="{0A64098F-966E-CE4D-804E-731F426E26A4}"/>
                </a:ext>
              </a:extLst>
            </p:cNvPr>
            <p:cNvCxnSpPr>
              <a:cxnSpLocks/>
            </p:cNvCxnSpPr>
            <p:nvPr userDrawn="1"/>
          </p:nvCxnSpPr>
          <p:spPr>
            <a:xfrm rot="-1800000">
              <a:off x="108063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52" name="Straight Connector 351">
              <a:extLst>
                <a:ext uri="{FF2B5EF4-FFF2-40B4-BE49-F238E27FC236}">
                  <a16:creationId xmlns="" xmlns:a16="http://schemas.microsoft.com/office/drawing/2014/main" id="{5348E61A-2AFA-1A4E-873F-4E934FD85BEF}"/>
                </a:ext>
              </a:extLst>
            </p:cNvPr>
            <p:cNvCxnSpPr>
              <a:cxnSpLocks/>
            </p:cNvCxnSpPr>
            <p:nvPr userDrawn="1"/>
          </p:nvCxnSpPr>
          <p:spPr>
            <a:xfrm rot="-1800000">
              <a:off x="109570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 xmlns:a16="http://schemas.microsoft.com/office/drawing/2014/main" id="{D98C14AD-0ABB-AB4C-BF4A-71BD3099AF31}"/>
                </a:ext>
              </a:extLst>
            </p:cNvPr>
            <p:cNvCxnSpPr>
              <a:cxnSpLocks/>
            </p:cNvCxnSpPr>
            <p:nvPr userDrawn="1"/>
          </p:nvCxnSpPr>
          <p:spPr>
            <a:xfrm rot="-1800000">
              <a:off x="111076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54" name="Straight Connector 353">
              <a:extLst>
                <a:ext uri="{FF2B5EF4-FFF2-40B4-BE49-F238E27FC236}">
                  <a16:creationId xmlns="" xmlns:a16="http://schemas.microsoft.com/office/drawing/2014/main" id="{625F72FA-B550-A040-9CD2-0A777DFD6FE2}"/>
                </a:ext>
              </a:extLst>
            </p:cNvPr>
            <p:cNvCxnSpPr>
              <a:cxnSpLocks/>
            </p:cNvCxnSpPr>
            <p:nvPr userDrawn="1"/>
          </p:nvCxnSpPr>
          <p:spPr>
            <a:xfrm rot="-1800000">
              <a:off x="112582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 xmlns:a16="http://schemas.microsoft.com/office/drawing/2014/main" id="{C6C8AA4B-9C65-074F-BA02-02CBF4072E3D}"/>
                </a:ext>
              </a:extLst>
            </p:cNvPr>
            <p:cNvCxnSpPr>
              <a:cxnSpLocks/>
            </p:cNvCxnSpPr>
            <p:nvPr userDrawn="1"/>
          </p:nvCxnSpPr>
          <p:spPr>
            <a:xfrm rot="-1800000">
              <a:off x="114088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 xmlns:a16="http://schemas.microsoft.com/office/drawing/2014/main" id="{95779764-531F-C940-9D8A-503A2268E82A}"/>
                </a:ext>
              </a:extLst>
            </p:cNvPr>
            <p:cNvCxnSpPr>
              <a:cxnSpLocks/>
            </p:cNvCxnSpPr>
            <p:nvPr userDrawn="1"/>
          </p:nvCxnSpPr>
          <p:spPr>
            <a:xfrm rot="-1800000">
              <a:off x="115595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a:extLst>
                <a:ext uri="{FF2B5EF4-FFF2-40B4-BE49-F238E27FC236}">
                  <a16:creationId xmlns="" xmlns:a16="http://schemas.microsoft.com/office/drawing/2014/main" id="{B54006B3-AAD5-4241-B495-B9486D3649E2}"/>
                </a:ext>
              </a:extLst>
            </p:cNvPr>
            <p:cNvCxnSpPr>
              <a:cxnSpLocks/>
            </p:cNvCxnSpPr>
            <p:nvPr userDrawn="1"/>
          </p:nvCxnSpPr>
          <p:spPr>
            <a:xfrm rot="-1800000">
              <a:off x="117101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 xmlns:a16="http://schemas.microsoft.com/office/drawing/2014/main" id="{604038CF-EF8E-FC49-9785-84C9DB11C256}"/>
                </a:ext>
              </a:extLst>
            </p:cNvPr>
            <p:cNvCxnSpPr>
              <a:cxnSpLocks/>
            </p:cNvCxnSpPr>
            <p:nvPr userDrawn="1"/>
          </p:nvCxnSpPr>
          <p:spPr>
            <a:xfrm rot="-1800000">
              <a:off x="118607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a:extLst>
                <a:ext uri="{FF2B5EF4-FFF2-40B4-BE49-F238E27FC236}">
                  <a16:creationId xmlns="" xmlns:a16="http://schemas.microsoft.com/office/drawing/2014/main" id="{4727D7D4-E692-0148-9E35-AF4786A1EEA8}"/>
                </a:ext>
              </a:extLst>
            </p:cNvPr>
            <p:cNvCxnSpPr>
              <a:cxnSpLocks/>
            </p:cNvCxnSpPr>
            <p:nvPr userDrawn="1"/>
          </p:nvCxnSpPr>
          <p:spPr>
            <a:xfrm rot="-1800000">
              <a:off x="120114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 xmlns:a16="http://schemas.microsoft.com/office/drawing/2014/main" id="{DD10B644-BE36-E845-866B-E39E1886980D}"/>
                </a:ext>
              </a:extLst>
            </p:cNvPr>
            <p:cNvCxnSpPr>
              <a:cxnSpLocks/>
            </p:cNvCxnSpPr>
            <p:nvPr userDrawn="1"/>
          </p:nvCxnSpPr>
          <p:spPr>
            <a:xfrm rot="-1800000">
              <a:off x="121620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 xmlns:a16="http://schemas.microsoft.com/office/drawing/2014/main" id="{905E4089-220D-5443-AC27-08624959A5B3}"/>
                </a:ext>
              </a:extLst>
            </p:cNvPr>
            <p:cNvCxnSpPr>
              <a:cxnSpLocks/>
            </p:cNvCxnSpPr>
            <p:nvPr userDrawn="1"/>
          </p:nvCxnSpPr>
          <p:spPr>
            <a:xfrm rot="-1800000">
              <a:off x="123126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a:extLst>
                <a:ext uri="{FF2B5EF4-FFF2-40B4-BE49-F238E27FC236}">
                  <a16:creationId xmlns="" xmlns:a16="http://schemas.microsoft.com/office/drawing/2014/main" id="{06811301-252D-5147-A72C-771E1E068D0C}"/>
                </a:ext>
              </a:extLst>
            </p:cNvPr>
            <p:cNvCxnSpPr>
              <a:cxnSpLocks/>
            </p:cNvCxnSpPr>
            <p:nvPr userDrawn="1"/>
          </p:nvCxnSpPr>
          <p:spPr>
            <a:xfrm rot="-1800000">
              <a:off x="12463332"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363" name="Group 362">
            <a:extLst>
              <a:ext uri="{FF2B5EF4-FFF2-40B4-BE49-F238E27FC236}">
                <a16:creationId xmlns="" xmlns:a16="http://schemas.microsoft.com/office/drawing/2014/main" id="{E474725E-38D5-A244-A217-8C8087773413}"/>
              </a:ext>
            </a:extLst>
          </p:cNvPr>
          <p:cNvGrpSpPr/>
          <p:nvPr userDrawn="1"/>
        </p:nvGrpSpPr>
        <p:grpSpPr>
          <a:xfrm>
            <a:off x="-152400" y="6680200"/>
            <a:ext cx="12577633" cy="312274"/>
            <a:chOff x="-114301" y="6414255"/>
            <a:chExt cx="12577633" cy="457200"/>
          </a:xfrm>
        </p:grpSpPr>
        <p:cxnSp>
          <p:nvCxnSpPr>
            <p:cNvPr id="364" name="Straight Connector 363">
              <a:extLst>
                <a:ext uri="{FF2B5EF4-FFF2-40B4-BE49-F238E27FC236}">
                  <a16:creationId xmlns="" xmlns:a16="http://schemas.microsoft.com/office/drawing/2014/main" id="{0ECFF44F-FA42-F04C-A9DB-77223FE1993E}"/>
                </a:ext>
              </a:extLst>
            </p:cNvPr>
            <p:cNvCxnSpPr>
              <a:cxnSpLocks/>
            </p:cNvCxnSpPr>
            <p:nvPr userDrawn="1"/>
          </p:nvCxnSpPr>
          <p:spPr>
            <a:xfrm rot="-1800000">
              <a:off x="-114301"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65" name="Straight Connector 364">
              <a:extLst>
                <a:ext uri="{FF2B5EF4-FFF2-40B4-BE49-F238E27FC236}">
                  <a16:creationId xmlns="" xmlns:a16="http://schemas.microsoft.com/office/drawing/2014/main" id="{BE005F42-4DD0-5244-9F53-52B76F7971E1}"/>
                </a:ext>
              </a:extLst>
            </p:cNvPr>
            <p:cNvCxnSpPr>
              <a:cxnSpLocks/>
            </p:cNvCxnSpPr>
            <p:nvPr userDrawn="1"/>
          </p:nvCxnSpPr>
          <p:spPr>
            <a:xfrm rot="-1800000">
              <a:off x="363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a:extLst>
                <a:ext uri="{FF2B5EF4-FFF2-40B4-BE49-F238E27FC236}">
                  <a16:creationId xmlns="" xmlns:a16="http://schemas.microsoft.com/office/drawing/2014/main" id="{08D71E9F-2C89-4946-8984-53A947041334}"/>
                </a:ext>
              </a:extLst>
            </p:cNvPr>
            <p:cNvCxnSpPr>
              <a:cxnSpLocks/>
            </p:cNvCxnSpPr>
            <p:nvPr userDrawn="1"/>
          </p:nvCxnSpPr>
          <p:spPr>
            <a:xfrm rot="-1800000">
              <a:off x="1869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 xmlns:a16="http://schemas.microsoft.com/office/drawing/2014/main" id="{FEDE496E-3C84-844A-BB4F-F95CBAF16777}"/>
                </a:ext>
              </a:extLst>
            </p:cNvPr>
            <p:cNvCxnSpPr>
              <a:cxnSpLocks/>
            </p:cNvCxnSpPr>
            <p:nvPr userDrawn="1"/>
          </p:nvCxnSpPr>
          <p:spPr>
            <a:xfrm rot="-1800000">
              <a:off x="3375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a:extLst>
                <a:ext uri="{FF2B5EF4-FFF2-40B4-BE49-F238E27FC236}">
                  <a16:creationId xmlns="" xmlns:a16="http://schemas.microsoft.com/office/drawing/2014/main" id="{6C0F040A-E825-0A41-B3C9-FA2B13C862D9}"/>
                </a:ext>
              </a:extLst>
            </p:cNvPr>
            <p:cNvCxnSpPr>
              <a:cxnSpLocks/>
            </p:cNvCxnSpPr>
            <p:nvPr userDrawn="1"/>
          </p:nvCxnSpPr>
          <p:spPr>
            <a:xfrm rot="-1800000">
              <a:off x="4882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 xmlns:a16="http://schemas.microsoft.com/office/drawing/2014/main" id="{A9F7A8FF-6B5F-1B4D-8446-C2870E6ED107}"/>
                </a:ext>
              </a:extLst>
            </p:cNvPr>
            <p:cNvCxnSpPr>
              <a:cxnSpLocks/>
            </p:cNvCxnSpPr>
            <p:nvPr userDrawn="1"/>
          </p:nvCxnSpPr>
          <p:spPr>
            <a:xfrm rot="-1800000">
              <a:off x="6388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 xmlns:a16="http://schemas.microsoft.com/office/drawing/2014/main" id="{D152A4CB-EEA6-F845-AB54-857C0AB4D952}"/>
                </a:ext>
              </a:extLst>
            </p:cNvPr>
            <p:cNvCxnSpPr>
              <a:cxnSpLocks/>
            </p:cNvCxnSpPr>
            <p:nvPr userDrawn="1"/>
          </p:nvCxnSpPr>
          <p:spPr>
            <a:xfrm rot="-1800000">
              <a:off x="7894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 xmlns:a16="http://schemas.microsoft.com/office/drawing/2014/main" id="{37B9CE08-E1C0-4248-AEE0-A36BB8682666}"/>
                </a:ext>
              </a:extLst>
            </p:cNvPr>
            <p:cNvCxnSpPr>
              <a:cxnSpLocks/>
            </p:cNvCxnSpPr>
            <p:nvPr userDrawn="1"/>
          </p:nvCxnSpPr>
          <p:spPr>
            <a:xfrm rot="-1800000">
              <a:off x="9401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 xmlns:a16="http://schemas.microsoft.com/office/drawing/2014/main" id="{B211BC8D-BF68-9745-B22D-9C989B89FCBA}"/>
                </a:ext>
              </a:extLst>
            </p:cNvPr>
            <p:cNvCxnSpPr>
              <a:cxnSpLocks/>
            </p:cNvCxnSpPr>
            <p:nvPr userDrawn="1"/>
          </p:nvCxnSpPr>
          <p:spPr>
            <a:xfrm rot="-1800000">
              <a:off x="10907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 xmlns:a16="http://schemas.microsoft.com/office/drawing/2014/main" id="{5641D9A7-E20A-F94D-9BC4-58A00FA3A6A3}"/>
                </a:ext>
              </a:extLst>
            </p:cNvPr>
            <p:cNvCxnSpPr>
              <a:cxnSpLocks/>
            </p:cNvCxnSpPr>
            <p:nvPr userDrawn="1"/>
          </p:nvCxnSpPr>
          <p:spPr>
            <a:xfrm rot="-1800000">
              <a:off x="12413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a:extLst>
                <a:ext uri="{FF2B5EF4-FFF2-40B4-BE49-F238E27FC236}">
                  <a16:creationId xmlns="" xmlns:a16="http://schemas.microsoft.com/office/drawing/2014/main" id="{3C1D8A28-C944-1D43-AC7A-2FB93B01DEDD}"/>
                </a:ext>
              </a:extLst>
            </p:cNvPr>
            <p:cNvCxnSpPr>
              <a:cxnSpLocks/>
            </p:cNvCxnSpPr>
            <p:nvPr userDrawn="1"/>
          </p:nvCxnSpPr>
          <p:spPr>
            <a:xfrm rot="-1800000">
              <a:off x="13919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a:extLst>
                <a:ext uri="{FF2B5EF4-FFF2-40B4-BE49-F238E27FC236}">
                  <a16:creationId xmlns="" xmlns:a16="http://schemas.microsoft.com/office/drawing/2014/main" id="{5D8A3B91-2DE8-D948-B609-9F82CF992911}"/>
                </a:ext>
              </a:extLst>
            </p:cNvPr>
            <p:cNvCxnSpPr>
              <a:cxnSpLocks/>
            </p:cNvCxnSpPr>
            <p:nvPr userDrawn="1"/>
          </p:nvCxnSpPr>
          <p:spPr>
            <a:xfrm rot="-1800000">
              <a:off x="15426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 xmlns:a16="http://schemas.microsoft.com/office/drawing/2014/main" id="{3F4565F9-959E-934D-B22C-2C0901EFF10E}"/>
                </a:ext>
              </a:extLst>
            </p:cNvPr>
            <p:cNvCxnSpPr>
              <a:cxnSpLocks/>
            </p:cNvCxnSpPr>
            <p:nvPr userDrawn="1"/>
          </p:nvCxnSpPr>
          <p:spPr>
            <a:xfrm rot="-1800000">
              <a:off x="16932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 xmlns:a16="http://schemas.microsoft.com/office/drawing/2014/main" id="{B20748DC-9499-834C-BE8E-D28373FE5C61}"/>
                </a:ext>
              </a:extLst>
            </p:cNvPr>
            <p:cNvCxnSpPr>
              <a:cxnSpLocks/>
            </p:cNvCxnSpPr>
            <p:nvPr userDrawn="1"/>
          </p:nvCxnSpPr>
          <p:spPr>
            <a:xfrm rot="-1800000">
              <a:off x="18438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a:extLst>
                <a:ext uri="{FF2B5EF4-FFF2-40B4-BE49-F238E27FC236}">
                  <a16:creationId xmlns="" xmlns:a16="http://schemas.microsoft.com/office/drawing/2014/main" id="{B8B0F83A-5EDA-304E-96B8-CC87B3402EE3}"/>
                </a:ext>
              </a:extLst>
            </p:cNvPr>
            <p:cNvCxnSpPr>
              <a:cxnSpLocks/>
            </p:cNvCxnSpPr>
            <p:nvPr userDrawn="1"/>
          </p:nvCxnSpPr>
          <p:spPr>
            <a:xfrm rot="-1800000">
              <a:off x="19945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 xmlns:a16="http://schemas.microsoft.com/office/drawing/2014/main" id="{CA7FAA38-43C2-364E-BB5A-D4BE1C0ADCAE}"/>
                </a:ext>
              </a:extLst>
            </p:cNvPr>
            <p:cNvCxnSpPr>
              <a:cxnSpLocks/>
            </p:cNvCxnSpPr>
            <p:nvPr userDrawn="1"/>
          </p:nvCxnSpPr>
          <p:spPr>
            <a:xfrm rot="-1800000">
              <a:off x="21451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 xmlns:a16="http://schemas.microsoft.com/office/drawing/2014/main" id="{DBF0DBA4-E912-D842-A2D6-7699300145ED}"/>
                </a:ext>
              </a:extLst>
            </p:cNvPr>
            <p:cNvCxnSpPr>
              <a:cxnSpLocks/>
            </p:cNvCxnSpPr>
            <p:nvPr userDrawn="1"/>
          </p:nvCxnSpPr>
          <p:spPr>
            <a:xfrm rot="-1800000">
              <a:off x="22957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 xmlns:a16="http://schemas.microsoft.com/office/drawing/2014/main" id="{80C52892-3664-6645-A0CC-DEFA3F33C50A}"/>
                </a:ext>
              </a:extLst>
            </p:cNvPr>
            <p:cNvCxnSpPr>
              <a:cxnSpLocks/>
            </p:cNvCxnSpPr>
            <p:nvPr userDrawn="1"/>
          </p:nvCxnSpPr>
          <p:spPr>
            <a:xfrm rot="-1800000">
              <a:off x="24464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 xmlns:a16="http://schemas.microsoft.com/office/drawing/2014/main" id="{2E7DE0F9-2517-B240-A3FC-1628D7EAB9A7}"/>
                </a:ext>
              </a:extLst>
            </p:cNvPr>
            <p:cNvCxnSpPr>
              <a:cxnSpLocks/>
            </p:cNvCxnSpPr>
            <p:nvPr userDrawn="1"/>
          </p:nvCxnSpPr>
          <p:spPr>
            <a:xfrm rot="-1800000">
              <a:off x="25970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a:extLst>
                <a:ext uri="{FF2B5EF4-FFF2-40B4-BE49-F238E27FC236}">
                  <a16:creationId xmlns="" xmlns:a16="http://schemas.microsoft.com/office/drawing/2014/main" id="{75B52E01-C0B3-8741-A20B-F21D661F63BB}"/>
                </a:ext>
              </a:extLst>
            </p:cNvPr>
            <p:cNvCxnSpPr>
              <a:cxnSpLocks/>
            </p:cNvCxnSpPr>
            <p:nvPr userDrawn="1"/>
          </p:nvCxnSpPr>
          <p:spPr>
            <a:xfrm rot="-1800000">
              <a:off x="27476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a:extLst>
                <a:ext uri="{FF2B5EF4-FFF2-40B4-BE49-F238E27FC236}">
                  <a16:creationId xmlns="" xmlns:a16="http://schemas.microsoft.com/office/drawing/2014/main" id="{120541A8-3B4A-C44B-A2EC-BF8ECCBFE0B6}"/>
                </a:ext>
              </a:extLst>
            </p:cNvPr>
            <p:cNvCxnSpPr>
              <a:cxnSpLocks/>
            </p:cNvCxnSpPr>
            <p:nvPr userDrawn="1"/>
          </p:nvCxnSpPr>
          <p:spPr>
            <a:xfrm rot="-1800000">
              <a:off x="28982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a:extLst>
                <a:ext uri="{FF2B5EF4-FFF2-40B4-BE49-F238E27FC236}">
                  <a16:creationId xmlns="" xmlns:a16="http://schemas.microsoft.com/office/drawing/2014/main" id="{FB685C73-FE53-5D4C-B18F-37F8E7DF7A4F}"/>
                </a:ext>
              </a:extLst>
            </p:cNvPr>
            <p:cNvCxnSpPr>
              <a:cxnSpLocks/>
            </p:cNvCxnSpPr>
            <p:nvPr userDrawn="1"/>
          </p:nvCxnSpPr>
          <p:spPr>
            <a:xfrm rot="-1800000">
              <a:off x="30489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a:extLst>
                <a:ext uri="{FF2B5EF4-FFF2-40B4-BE49-F238E27FC236}">
                  <a16:creationId xmlns="" xmlns:a16="http://schemas.microsoft.com/office/drawing/2014/main" id="{06532A03-300E-E949-870B-173A782DA075}"/>
                </a:ext>
              </a:extLst>
            </p:cNvPr>
            <p:cNvCxnSpPr>
              <a:cxnSpLocks/>
            </p:cNvCxnSpPr>
            <p:nvPr userDrawn="1"/>
          </p:nvCxnSpPr>
          <p:spPr>
            <a:xfrm rot="-1800000">
              <a:off x="31995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a:extLst>
                <a:ext uri="{FF2B5EF4-FFF2-40B4-BE49-F238E27FC236}">
                  <a16:creationId xmlns="" xmlns:a16="http://schemas.microsoft.com/office/drawing/2014/main" id="{D955151B-C98C-3445-858C-92927685F1A1}"/>
                </a:ext>
              </a:extLst>
            </p:cNvPr>
            <p:cNvCxnSpPr>
              <a:cxnSpLocks/>
            </p:cNvCxnSpPr>
            <p:nvPr userDrawn="1"/>
          </p:nvCxnSpPr>
          <p:spPr>
            <a:xfrm rot="-1800000">
              <a:off x="33501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 xmlns:a16="http://schemas.microsoft.com/office/drawing/2014/main" id="{DAB94065-3215-8747-9BC8-653CB8377676}"/>
                </a:ext>
              </a:extLst>
            </p:cNvPr>
            <p:cNvCxnSpPr>
              <a:cxnSpLocks/>
            </p:cNvCxnSpPr>
            <p:nvPr userDrawn="1"/>
          </p:nvCxnSpPr>
          <p:spPr>
            <a:xfrm rot="-1800000">
              <a:off x="35008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89" name="Straight Connector 388">
              <a:extLst>
                <a:ext uri="{FF2B5EF4-FFF2-40B4-BE49-F238E27FC236}">
                  <a16:creationId xmlns="" xmlns:a16="http://schemas.microsoft.com/office/drawing/2014/main" id="{BA612103-FE3E-AB4E-A9FF-FCFE9A55E1A2}"/>
                </a:ext>
              </a:extLst>
            </p:cNvPr>
            <p:cNvCxnSpPr>
              <a:cxnSpLocks/>
            </p:cNvCxnSpPr>
            <p:nvPr userDrawn="1"/>
          </p:nvCxnSpPr>
          <p:spPr>
            <a:xfrm rot="-1800000">
              <a:off x="36514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a:extLst>
                <a:ext uri="{FF2B5EF4-FFF2-40B4-BE49-F238E27FC236}">
                  <a16:creationId xmlns="" xmlns:a16="http://schemas.microsoft.com/office/drawing/2014/main" id="{33A04A1A-C3A3-B049-BC4C-A0A9326157DB}"/>
                </a:ext>
              </a:extLst>
            </p:cNvPr>
            <p:cNvCxnSpPr>
              <a:cxnSpLocks/>
            </p:cNvCxnSpPr>
            <p:nvPr userDrawn="1"/>
          </p:nvCxnSpPr>
          <p:spPr>
            <a:xfrm rot="-1800000">
              <a:off x="38020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91" name="Straight Connector 390">
              <a:extLst>
                <a:ext uri="{FF2B5EF4-FFF2-40B4-BE49-F238E27FC236}">
                  <a16:creationId xmlns="" xmlns:a16="http://schemas.microsoft.com/office/drawing/2014/main" id="{ADEF5E70-2231-2A42-88F6-A5AC54092B4D}"/>
                </a:ext>
              </a:extLst>
            </p:cNvPr>
            <p:cNvCxnSpPr>
              <a:cxnSpLocks/>
            </p:cNvCxnSpPr>
            <p:nvPr userDrawn="1"/>
          </p:nvCxnSpPr>
          <p:spPr>
            <a:xfrm rot="-1800000">
              <a:off x="39527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92" name="Straight Connector 391">
              <a:extLst>
                <a:ext uri="{FF2B5EF4-FFF2-40B4-BE49-F238E27FC236}">
                  <a16:creationId xmlns="" xmlns:a16="http://schemas.microsoft.com/office/drawing/2014/main" id="{77232523-0663-0A48-AE62-7A91E36E1A4A}"/>
                </a:ext>
              </a:extLst>
            </p:cNvPr>
            <p:cNvCxnSpPr>
              <a:cxnSpLocks/>
            </p:cNvCxnSpPr>
            <p:nvPr userDrawn="1"/>
          </p:nvCxnSpPr>
          <p:spPr>
            <a:xfrm rot="-1800000">
              <a:off x="41033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93" name="Straight Connector 392">
              <a:extLst>
                <a:ext uri="{FF2B5EF4-FFF2-40B4-BE49-F238E27FC236}">
                  <a16:creationId xmlns="" xmlns:a16="http://schemas.microsoft.com/office/drawing/2014/main" id="{6FA2D802-3D11-E548-82BB-7F45DDC356E8}"/>
                </a:ext>
              </a:extLst>
            </p:cNvPr>
            <p:cNvCxnSpPr>
              <a:cxnSpLocks/>
            </p:cNvCxnSpPr>
            <p:nvPr userDrawn="1"/>
          </p:nvCxnSpPr>
          <p:spPr>
            <a:xfrm rot="-1800000">
              <a:off x="42539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94" name="Straight Connector 393">
              <a:extLst>
                <a:ext uri="{FF2B5EF4-FFF2-40B4-BE49-F238E27FC236}">
                  <a16:creationId xmlns="" xmlns:a16="http://schemas.microsoft.com/office/drawing/2014/main" id="{C93A8843-B350-9E47-9D10-B090D81D51B8}"/>
                </a:ext>
              </a:extLst>
            </p:cNvPr>
            <p:cNvCxnSpPr>
              <a:cxnSpLocks/>
            </p:cNvCxnSpPr>
            <p:nvPr userDrawn="1"/>
          </p:nvCxnSpPr>
          <p:spPr>
            <a:xfrm rot="-1800000">
              <a:off x="44045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95" name="Straight Connector 394">
              <a:extLst>
                <a:ext uri="{FF2B5EF4-FFF2-40B4-BE49-F238E27FC236}">
                  <a16:creationId xmlns="" xmlns:a16="http://schemas.microsoft.com/office/drawing/2014/main" id="{67BD06D7-368F-A94D-91E0-CF1785A5532A}"/>
                </a:ext>
              </a:extLst>
            </p:cNvPr>
            <p:cNvCxnSpPr>
              <a:cxnSpLocks/>
            </p:cNvCxnSpPr>
            <p:nvPr userDrawn="1"/>
          </p:nvCxnSpPr>
          <p:spPr>
            <a:xfrm rot="-1800000">
              <a:off x="45552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 xmlns:a16="http://schemas.microsoft.com/office/drawing/2014/main" id="{8D2A7256-47A2-E343-A708-91ABF443624B}"/>
                </a:ext>
              </a:extLst>
            </p:cNvPr>
            <p:cNvCxnSpPr>
              <a:cxnSpLocks/>
            </p:cNvCxnSpPr>
            <p:nvPr userDrawn="1"/>
          </p:nvCxnSpPr>
          <p:spPr>
            <a:xfrm rot="-1800000">
              <a:off x="47058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97" name="Straight Connector 396">
              <a:extLst>
                <a:ext uri="{FF2B5EF4-FFF2-40B4-BE49-F238E27FC236}">
                  <a16:creationId xmlns="" xmlns:a16="http://schemas.microsoft.com/office/drawing/2014/main" id="{5489709D-3FFA-D84F-A1B9-61BFA127C842}"/>
                </a:ext>
              </a:extLst>
            </p:cNvPr>
            <p:cNvCxnSpPr>
              <a:cxnSpLocks/>
            </p:cNvCxnSpPr>
            <p:nvPr userDrawn="1"/>
          </p:nvCxnSpPr>
          <p:spPr>
            <a:xfrm rot="-1800000">
              <a:off x="48564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 xmlns:a16="http://schemas.microsoft.com/office/drawing/2014/main" id="{9F12C751-CB11-004C-9775-27F25A8145F9}"/>
                </a:ext>
              </a:extLst>
            </p:cNvPr>
            <p:cNvCxnSpPr>
              <a:cxnSpLocks/>
            </p:cNvCxnSpPr>
            <p:nvPr userDrawn="1"/>
          </p:nvCxnSpPr>
          <p:spPr>
            <a:xfrm rot="-1800000">
              <a:off x="50071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99" name="Straight Connector 398">
              <a:extLst>
                <a:ext uri="{FF2B5EF4-FFF2-40B4-BE49-F238E27FC236}">
                  <a16:creationId xmlns="" xmlns:a16="http://schemas.microsoft.com/office/drawing/2014/main" id="{D7BE60CD-C37B-624E-BF60-36ECA153FDF1}"/>
                </a:ext>
              </a:extLst>
            </p:cNvPr>
            <p:cNvCxnSpPr>
              <a:cxnSpLocks/>
            </p:cNvCxnSpPr>
            <p:nvPr userDrawn="1"/>
          </p:nvCxnSpPr>
          <p:spPr>
            <a:xfrm rot="-1800000">
              <a:off x="51577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 xmlns:a16="http://schemas.microsoft.com/office/drawing/2014/main" id="{6D331750-2D9E-FF44-B979-486E0B600777}"/>
                </a:ext>
              </a:extLst>
            </p:cNvPr>
            <p:cNvCxnSpPr>
              <a:cxnSpLocks/>
            </p:cNvCxnSpPr>
            <p:nvPr userDrawn="1"/>
          </p:nvCxnSpPr>
          <p:spPr>
            <a:xfrm rot="-1800000">
              <a:off x="53083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01" name="Straight Connector 400">
              <a:extLst>
                <a:ext uri="{FF2B5EF4-FFF2-40B4-BE49-F238E27FC236}">
                  <a16:creationId xmlns="" xmlns:a16="http://schemas.microsoft.com/office/drawing/2014/main" id="{6E32FD35-3703-DC49-8A20-F26AACD4056A}"/>
                </a:ext>
              </a:extLst>
            </p:cNvPr>
            <p:cNvCxnSpPr>
              <a:cxnSpLocks/>
            </p:cNvCxnSpPr>
            <p:nvPr userDrawn="1"/>
          </p:nvCxnSpPr>
          <p:spPr>
            <a:xfrm rot="-1800000">
              <a:off x="54590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 xmlns:a16="http://schemas.microsoft.com/office/drawing/2014/main" id="{C42B00EF-E18D-6143-96E5-4DE41C5D6028}"/>
                </a:ext>
              </a:extLst>
            </p:cNvPr>
            <p:cNvCxnSpPr>
              <a:cxnSpLocks/>
            </p:cNvCxnSpPr>
            <p:nvPr userDrawn="1"/>
          </p:nvCxnSpPr>
          <p:spPr>
            <a:xfrm rot="-1800000">
              <a:off x="56096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 xmlns:a16="http://schemas.microsoft.com/office/drawing/2014/main" id="{229E6E71-F499-4443-8D50-40673E2C9CDF}"/>
                </a:ext>
              </a:extLst>
            </p:cNvPr>
            <p:cNvCxnSpPr>
              <a:cxnSpLocks/>
            </p:cNvCxnSpPr>
            <p:nvPr userDrawn="1"/>
          </p:nvCxnSpPr>
          <p:spPr>
            <a:xfrm rot="-1800000">
              <a:off x="57602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 xmlns:a16="http://schemas.microsoft.com/office/drawing/2014/main" id="{2BB6F79A-38E0-D440-9DA6-A5F348D0D6FD}"/>
                </a:ext>
              </a:extLst>
            </p:cNvPr>
            <p:cNvCxnSpPr>
              <a:cxnSpLocks/>
            </p:cNvCxnSpPr>
            <p:nvPr userDrawn="1"/>
          </p:nvCxnSpPr>
          <p:spPr>
            <a:xfrm rot="-1800000">
              <a:off x="59108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 xmlns:a16="http://schemas.microsoft.com/office/drawing/2014/main" id="{6EFCD3C6-4139-8549-9BD4-FE0E765EC2DD}"/>
                </a:ext>
              </a:extLst>
            </p:cNvPr>
            <p:cNvCxnSpPr>
              <a:cxnSpLocks/>
            </p:cNvCxnSpPr>
            <p:nvPr userDrawn="1"/>
          </p:nvCxnSpPr>
          <p:spPr>
            <a:xfrm rot="-1800000">
              <a:off x="60615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06" name="Straight Connector 405">
              <a:extLst>
                <a:ext uri="{FF2B5EF4-FFF2-40B4-BE49-F238E27FC236}">
                  <a16:creationId xmlns="" xmlns:a16="http://schemas.microsoft.com/office/drawing/2014/main" id="{3991DFD3-0684-2642-BD37-CD50CD734DBF}"/>
                </a:ext>
              </a:extLst>
            </p:cNvPr>
            <p:cNvCxnSpPr>
              <a:cxnSpLocks/>
            </p:cNvCxnSpPr>
            <p:nvPr userDrawn="1"/>
          </p:nvCxnSpPr>
          <p:spPr>
            <a:xfrm rot="-1800000">
              <a:off x="62121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07" name="Straight Connector 406">
              <a:extLst>
                <a:ext uri="{FF2B5EF4-FFF2-40B4-BE49-F238E27FC236}">
                  <a16:creationId xmlns="" xmlns:a16="http://schemas.microsoft.com/office/drawing/2014/main" id="{7CAEE35E-9241-1842-8CA2-F6E2CB2EC300}"/>
                </a:ext>
              </a:extLst>
            </p:cNvPr>
            <p:cNvCxnSpPr>
              <a:cxnSpLocks/>
            </p:cNvCxnSpPr>
            <p:nvPr userDrawn="1"/>
          </p:nvCxnSpPr>
          <p:spPr>
            <a:xfrm rot="-1800000">
              <a:off x="63627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08" name="Straight Connector 407">
              <a:extLst>
                <a:ext uri="{FF2B5EF4-FFF2-40B4-BE49-F238E27FC236}">
                  <a16:creationId xmlns="" xmlns:a16="http://schemas.microsoft.com/office/drawing/2014/main" id="{FB1EA5A4-5736-2248-8DBA-9D159039CD85}"/>
                </a:ext>
              </a:extLst>
            </p:cNvPr>
            <p:cNvCxnSpPr>
              <a:cxnSpLocks/>
            </p:cNvCxnSpPr>
            <p:nvPr userDrawn="1"/>
          </p:nvCxnSpPr>
          <p:spPr>
            <a:xfrm rot="-1800000">
              <a:off x="65134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a:extLst>
                <a:ext uri="{FF2B5EF4-FFF2-40B4-BE49-F238E27FC236}">
                  <a16:creationId xmlns="" xmlns:a16="http://schemas.microsoft.com/office/drawing/2014/main" id="{F9B4BD48-72B5-1C45-B764-AAC3208310FE}"/>
                </a:ext>
              </a:extLst>
            </p:cNvPr>
            <p:cNvCxnSpPr>
              <a:cxnSpLocks/>
            </p:cNvCxnSpPr>
            <p:nvPr userDrawn="1"/>
          </p:nvCxnSpPr>
          <p:spPr>
            <a:xfrm rot="-1800000">
              <a:off x="66640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a:extLst>
                <a:ext uri="{FF2B5EF4-FFF2-40B4-BE49-F238E27FC236}">
                  <a16:creationId xmlns="" xmlns:a16="http://schemas.microsoft.com/office/drawing/2014/main" id="{64772EAE-B4B0-9741-9566-3B5AEAEE0420}"/>
                </a:ext>
              </a:extLst>
            </p:cNvPr>
            <p:cNvCxnSpPr>
              <a:cxnSpLocks/>
            </p:cNvCxnSpPr>
            <p:nvPr userDrawn="1"/>
          </p:nvCxnSpPr>
          <p:spPr>
            <a:xfrm rot="-1800000">
              <a:off x="68146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a:extLst>
                <a:ext uri="{FF2B5EF4-FFF2-40B4-BE49-F238E27FC236}">
                  <a16:creationId xmlns="" xmlns:a16="http://schemas.microsoft.com/office/drawing/2014/main" id="{A015E297-ACB2-3F41-B604-834E6CA3CC01}"/>
                </a:ext>
              </a:extLst>
            </p:cNvPr>
            <p:cNvCxnSpPr>
              <a:cxnSpLocks/>
            </p:cNvCxnSpPr>
            <p:nvPr userDrawn="1"/>
          </p:nvCxnSpPr>
          <p:spPr>
            <a:xfrm rot="-1800000">
              <a:off x="69653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12" name="Straight Connector 411">
              <a:extLst>
                <a:ext uri="{FF2B5EF4-FFF2-40B4-BE49-F238E27FC236}">
                  <a16:creationId xmlns="" xmlns:a16="http://schemas.microsoft.com/office/drawing/2014/main" id="{964E007B-100C-F246-82CE-BBEBC23E6AB9}"/>
                </a:ext>
              </a:extLst>
            </p:cNvPr>
            <p:cNvCxnSpPr>
              <a:cxnSpLocks/>
            </p:cNvCxnSpPr>
            <p:nvPr userDrawn="1"/>
          </p:nvCxnSpPr>
          <p:spPr>
            <a:xfrm rot="-1800000">
              <a:off x="71159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13" name="Straight Connector 412">
              <a:extLst>
                <a:ext uri="{FF2B5EF4-FFF2-40B4-BE49-F238E27FC236}">
                  <a16:creationId xmlns="" xmlns:a16="http://schemas.microsoft.com/office/drawing/2014/main" id="{7986EF84-0EF5-FF49-A9B4-F05A298F13F6}"/>
                </a:ext>
              </a:extLst>
            </p:cNvPr>
            <p:cNvCxnSpPr>
              <a:cxnSpLocks/>
            </p:cNvCxnSpPr>
            <p:nvPr userDrawn="1"/>
          </p:nvCxnSpPr>
          <p:spPr>
            <a:xfrm rot="-1800000">
              <a:off x="72665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14" name="Straight Connector 413">
              <a:extLst>
                <a:ext uri="{FF2B5EF4-FFF2-40B4-BE49-F238E27FC236}">
                  <a16:creationId xmlns="" xmlns:a16="http://schemas.microsoft.com/office/drawing/2014/main" id="{637EFCBB-51DB-A840-8C55-FF8EE0F5935C}"/>
                </a:ext>
              </a:extLst>
            </p:cNvPr>
            <p:cNvCxnSpPr>
              <a:cxnSpLocks/>
            </p:cNvCxnSpPr>
            <p:nvPr userDrawn="1"/>
          </p:nvCxnSpPr>
          <p:spPr>
            <a:xfrm rot="-1800000">
              <a:off x="74171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15" name="Straight Connector 414">
              <a:extLst>
                <a:ext uri="{FF2B5EF4-FFF2-40B4-BE49-F238E27FC236}">
                  <a16:creationId xmlns="" xmlns:a16="http://schemas.microsoft.com/office/drawing/2014/main" id="{85003981-DEC2-5644-AA8D-ADB216987B6A}"/>
                </a:ext>
              </a:extLst>
            </p:cNvPr>
            <p:cNvCxnSpPr>
              <a:cxnSpLocks/>
            </p:cNvCxnSpPr>
            <p:nvPr userDrawn="1"/>
          </p:nvCxnSpPr>
          <p:spPr>
            <a:xfrm rot="-1800000">
              <a:off x="75678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16" name="Straight Connector 415">
              <a:extLst>
                <a:ext uri="{FF2B5EF4-FFF2-40B4-BE49-F238E27FC236}">
                  <a16:creationId xmlns="" xmlns:a16="http://schemas.microsoft.com/office/drawing/2014/main" id="{D3D5D08F-8A7F-FD4A-93C7-E0E68C20B92E}"/>
                </a:ext>
              </a:extLst>
            </p:cNvPr>
            <p:cNvCxnSpPr>
              <a:cxnSpLocks/>
            </p:cNvCxnSpPr>
            <p:nvPr userDrawn="1"/>
          </p:nvCxnSpPr>
          <p:spPr>
            <a:xfrm rot="-1800000">
              <a:off x="77184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17" name="Straight Connector 416">
              <a:extLst>
                <a:ext uri="{FF2B5EF4-FFF2-40B4-BE49-F238E27FC236}">
                  <a16:creationId xmlns="" xmlns:a16="http://schemas.microsoft.com/office/drawing/2014/main" id="{130720EB-776E-474A-8858-901EA9A96F41}"/>
                </a:ext>
              </a:extLst>
            </p:cNvPr>
            <p:cNvCxnSpPr>
              <a:cxnSpLocks/>
            </p:cNvCxnSpPr>
            <p:nvPr userDrawn="1"/>
          </p:nvCxnSpPr>
          <p:spPr>
            <a:xfrm rot="-1800000">
              <a:off x="78690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18" name="Straight Connector 417">
              <a:extLst>
                <a:ext uri="{FF2B5EF4-FFF2-40B4-BE49-F238E27FC236}">
                  <a16:creationId xmlns="" xmlns:a16="http://schemas.microsoft.com/office/drawing/2014/main" id="{9406D030-9797-6945-ABD5-87FAB76AD76A}"/>
                </a:ext>
              </a:extLst>
            </p:cNvPr>
            <p:cNvCxnSpPr>
              <a:cxnSpLocks/>
            </p:cNvCxnSpPr>
            <p:nvPr userDrawn="1"/>
          </p:nvCxnSpPr>
          <p:spPr>
            <a:xfrm rot="-1800000">
              <a:off x="80197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19" name="Straight Connector 418">
              <a:extLst>
                <a:ext uri="{FF2B5EF4-FFF2-40B4-BE49-F238E27FC236}">
                  <a16:creationId xmlns="" xmlns:a16="http://schemas.microsoft.com/office/drawing/2014/main" id="{C9AFEA22-221F-DA40-A4BF-1602F24D20DF}"/>
                </a:ext>
              </a:extLst>
            </p:cNvPr>
            <p:cNvCxnSpPr>
              <a:cxnSpLocks/>
            </p:cNvCxnSpPr>
            <p:nvPr userDrawn="1"/>
          </p:nvCxnSpPr>
          <p:spPr>
            <a:xfrm rot="-1800000">
              <a:off x="81703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20" name="Straight Connector 419">
              <a:extLst>
                <a:ext uri="{FF2B5EF4-FFF2-40B4-BE49-F238E27FC236}">
                  <a16:creationId xmlns="" xmlns:a16="http://schemas.microsoft.com/office/drawing/2014/main" id="{642F1CEA-A87C-7141-890D-90CF869189CA}"/>
                </a:ext>
              </a:extLst>
            </p:cNvPr>
            <p:cNvCxnSpPr>
              <a:cxnSpLocks/>
            </p:cNvCxnSpPr>
            <p:nvPr userDrawn="1"/>
          </p:nvCxnSpPr>
          <p:spPr>
            <a:xfrm rot="-1800000">
              <a:off x="83209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21" name="Straight Connector 420">
              <a:extLst>
                <a:ext uri="{FF2B5EF4-FFF2-40B4-BE49-F238E27FC236}">
                  <a16:creationId xmlns="" xmlns:a16="http://schemas.microsoft.com/office/drawing/2014/main" id="{627891AF-221D-3542-AE40-6E07A211E7CE}"/>
                </a:ext>
              </a:extLst>
            </p:cNvPr>
            <p:cNvCxnSpPr>
              <a:cxnSpLocks/>
            </p:cNvCxnSpPr>
            <p:nvPr userDrawn="1"/>
          </p:nvCxnSpPr>
          <p:spPr>
            <a:xfrm rot="-1800000">
              <a:off x="84716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22" name="Straight Connector 421">
              <a:extLst>
                <a:ext uri="{FF2B5EF4-FFF2-40B4-BE49-F238E27FC236}">
                  <a16:creationId xmlns="" xmlns:a16="http://schemas.microsoft.com/office/drawing/2014/main" id="{DB599A1C-9D84-D549-9E66-72F4C78E0A99}"/>
                </a:ext>
              </a:extLst>
            </p:cNvPr>
            <p:cNvCxnSpPr>
              <a:cxnSpLocks/>
            </p:cNvCxnSpPr>
            <p:nvPr userDrawn="1"/>
          </p:nvCxnSpPr>
          <p:spPr>
            <a:xfrm rot="-1800000">
              <a:off x="87728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23" name="Straight Connector 422">
              <a:extLst>
                <a:ext uri="{FF2B5EF4-FFF2-40B4-BE49-F238E27FC236}">
                  <a16:creationId xmlns="" xmlns:a16="http://schemas.microsoft.com/office/drawing/2014/main" id="{AE17B95D-191F-154B-B528-2BA58596EEA2}"/>
                </a:ext>
              </a:extLst>
            </p:cNvPr>
            <p:cNvCxnSpPr>
              <a:cxnSpLocks/>
            </p:cNvCxnSpPr>
            <p:nvPr userDrawn="1"/>
          </p:nvCxnSpPr>
          <p:spPr>
            <a:xfrm rot="-1800000">
              <a:off x="90741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24" name="Straight Connector 423">
              <a:extLst>
                <a:ext uri="{FF2B5EF4-FFF2-40B4-BE49-F238E27FC236}">
                  <a16:creationId xmlns="" xmlns:a16="http://schemas.microsoft.com/office/drawing/2014/main" id="{16A8633E-0511-694E-B284-63CB80CCBD4A}"/>
                </a:ext>
              </a:extLst>
            </p:cNvPr>
            <p:cNvCxnSpPr>
              <a:cxnSpLocks/>
            </p:cNvCxnSpPr>
            <p:nvPr userDrawn="1"/>
          </p:nvCxnSpPr>
          <p:spPr>
            <a:xfrm rot="-1800000">
              <a:off x="93753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 xmlns:a16="http://schemas.microsoft.com/office/drawing/2014/main" id="{13F78B36-8CBC-9942-9E7D-816AB35861ED}"/>
                </a:ext>
              </a:extLst>
            </p:cNvPr>
            <p:cNvCxnSpPr>
              <a:cxnSpLocks/>
            </p:cNvCxnSpPr>
            <p:nvPr userDrawn="1"/>
          </p:nvCxnSpPr>
          <p:spPr>
            <a:xfrm rot="-1800000">
              <a:off x="96766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26" name="Straight Connector 425">
              <a:extLst>
                <a:ext uri="{FF2B5EF4-FFF2-40B4-BE49-F238E27FC236}">
                  <a16:creationId xmlns="" xmlns:a16="http://schemas.microsoft.com/office/drawing/2014/main" id="{6EF0E8B4-711C-7347-8CCA-A34C9F487A98}"/>
                </a:ext>
              </a:extLst>
            </p:cNvPr>
            <p:cNvCxnSpPr>
              <a:cxnSpLocks/>
            </p:cNvCxnSpPr>
            <p:nvPr userDrawn="1"/>
          </p:nvCxnSpPr>
          <p:spPr>
            <a:xfrm rot="-1800000">
              <a:off x="99779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27" name="Straight Connector 426">
              <a:extLst>
                <a:ext uri="{FF2B5EF4-FFF2-40B4-BE49-F238E27FC236}">
                  <a16:creationId xmlns="" xmlns:a16="http://schemas.microsoft.com/office/drawing/2014/main" id="{2AEC8472-7CA1-6B40-95CC-E039604F78C9}"/>
                </a:ext>
              </a:extLst>
            </p:cNvPr>
            <p:cNvCxnSpPr>
              <a:cxnSpLocks/>
            </p:cNvCxnSpPr>
            <p:nvPr userDrawn="1"/>
          </p:nvCxnSpPr>
          <p:spPr>
            <a:xfrm rot="-1800000">
              <a:off x="86222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28" name="Straight Connector 427">
              <a:extLst>
                <a:ext uri="{FF2B5EF4-FFF2-40B4-BE49-F238E27FC236}">
                  <a16:creationId xmlns="" xmlns:a16="http://schemas.microsoft.com/office/drawing/2014/main" id="{E864BCC1-D61B-A04B-8B69-728257DBB8AA}"/>
                </a:ext>
              </a:extLst>
            </p:cNvPr>
            <p:cNvCxnSpPr>
              <a:cxnSpLocks/>
            </p:cNvCxnSpPr>
            <p:nvPr userDrawn="1"/>
          </p:nvCxnSpPr>
          <p:spPr>
            <a:xfrm rot="-1800000">
              <a:off x="89234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29" name="Straight Connector 428">
              <a:extLst>
                <a:ext uri="{FF2B5EF4-FFF2-40B4-BE49-F238E27FC236}">
                  <a16:creationId xmlns="" xmlns:a16="http://schemas.microsoft.com/office/drawing/2014/main" id="{C1F6BE05-0249-3F44-A2B3-E2544C1B4C76}"/>
                </a:ext>
              </a:extLst>
            </p:cNvPr>
            <p:cNvCxnSpPr>
              <a:cxnSpLocks/>
            </p:cNvCxnSpPr>
            <p:nvPr userDrawn="1"/>
          </p:nvCxnSpPr>
          <p:spPr>
            <a:xfrm rot="-1800000">
              <a:off x="92247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30" name="Straight Connector 429">
              <a:extLst>
                <a:ext uri="{FF2B5EF4-FFF2-40B4-BE49-F238E27FC236}">
                  <a16:creationId xmlns="" xmlns:a16="http://schemas.microsoft.com/office/drawing/2014/main" id="{13D030C2-F34C-644D-BA84-0B2DAD092B79}"/>
                </a:ext>
              </a:extLst>
            </p:cNvPr>
            <p:cNvCxnSpPr>
              <a:cxnSpLocks/>
            </p:cNvCxnSpPr>
            <p:nvPr userDrawn="1"/>
          </p:nvCxnSpPr>
          <p:spPr>
            <a:xfrm rot="-1800000">
              <a:off x="95260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 xmlns:a16="http://schemas.microsoft.com/office/drawing/2014/main" id="{9E8961F0-5907-A049-A1BC-A3F77B7305F3}"/>
                </a:ext>
              </a:extLst>
            </p:cNvPr>
            <p:cNvCxnSpPr>
              <a:cxnSpLocks/>
            </p:cNvCxnSpPr>
            <p:nvPr userDrawn="1"/>
          </p:nvCxnSpPr>
          <p:spPr>
            <a:xfrm rot="-1800000">
              <a:off x="98272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32" name="Straight Connector 431">
              <a:extLst>
                <a:ext uri="{FF2B5EF4-FFF2-40B4-BE49-F238E27FC236}">
                  <a16:creationId xmlns="" xmlns:a16="http://schemas.microsoft.com/office/drawing/2014/main" id="{543522E9-EF10-6B4E-8EB3-F753EF64868A}"/>
                </a:ext>
              </a:extLst>
            </p:cNvPr>
            <p:cNvCxnSpPr>
              <a:cxnSpLocks/>
            </p:cNvCxnSpPr>
            <p:nvPr userDrawn="1"/>
          </p:nvCxnSpPr>
          <p:spPr>
            <a:xfrm rot="-1800000">
              <a:off x="101285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33" name="Straight Connector 432">
              <a:extLst>
                <a:ext uri="{FF2B5EF4-FFF2-40B4-BE49-F238E27FC236}">
                  <a16:creationId xmlns="" xmlns:a16="http://schemas.microsoft.com/office/drawing/2014/main" id="{32BBCD6A-643F-BC4D-95B0-14B371C2FE21}"/>
                </a:ext>
              </a:extLst>
            </p:cNvPr>
            <p:cNvCxnSpPr>
              <a:cxnSpLocks/>
            </p:cNvCxnSpPr>
            <p:nvPr userDrawn="1"/>
          </p:nvCxnSpPr>
          <p:spPr>
            <a:xfrm rot="-1800000">
              <a:off x="102791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34" name="Straight Connector 433">
              <a:extLst>
                <a:ext uri="{FF2B5EF4-FFF2-40B4-BE49-F238E27FC236}">
                  <a16:creationId xmlns="" xmlns:a16="http://schemas.microsoft.com/office/drawing/2014/main" id="{4F27D091-4E4A-3D41-A51C-36528A4122B7}"/>
                </a:ext>
              </a:extLst>
            </p:cNvPr>
            <p:cNvCxnSpPr>
              <a:cxnSpLocks/>
            </p:cNvCxnSpPr>
            <p:nvPr userDrawn="1"/>
          </p:nvCxnSpPr>
          <p:spPr>
            <a:xfrm rot="-1800000">
              <a:off x="104297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35" name="Straight Connector 434">
              <a:extLst>
                <a:ext uri="{FF2B5EF4-FFF2-40B4-BE49-F238E27FC236}">
                  <a16:creationId xmlns="" xmlns:a16="http://schemas.microsoft.com/office/drawing/2014/main" id="{17EFA085-8DC1-1A46-8EC2-C0EB85D99B87}"/>
                </a:ext>
              </a:extLst>
            </p:cNvPr>
            <p:cNvCxnSpPr>
              <a:cxnSpLocks/>
            </p:cNvCxnSpPr>
            <p:nvPr userDrawn="1"/>
          </p:nvCxnSpPr>
          <p:spPr>
            <a:xfrm rot="-1800000">
              <a:off x="105804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36" name="Straight Connector 435">
              <a:extLst>
                <a:ext uri="{FF2B5EF4-FFF2-40B4-BE49-F238E27FC236}">
                  <a16:creationId xmlns="" xmlns:a16="http://schemas.microsoft.com/office/drawing/2014/main" id="{F6AAF982-D895-694E-A6F7-402BC6E08AEA}"/>
                </a:ext>
              </a:extLst>
            </p:cNvPr>
            <p:cNvCxnSpPr>
              <a:cxnSpLocks/>
            </p:cNvCxnSpPr>
            <p:nvPr userDrawn="1"/>
          </p:nvCxnSpPr>
          <p:spPr>
            <a:xfrm rot="-1800000">
              <a:off x="107310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37" name="Straight Connector 436">
              <a:extLst>
                <a:ext uri="{FF2B5EF4-FFF2-40B4-BE49-F238E27FC236}">
                  <a16:creationId xmlns="" xmlns:a16="http://schemas.microsoft.com/office/drawing/2014/main" id="{0492CBAC-CA28-6745-A6CF-E11B855DE3D4}"/>
                </a:ext>
              </a:extLst>
            </p:cNvPr>
            <p:cNvCxnSpPr>
              <a:cxnSpLocks/>
            </p:cNvCxnSpPr>
            <p:nvPr userDrawn="1"/>
          </p:nvCxnSpPr>
          <p:spPr>
            <a:xfrm rot="-1800000">
              <a:off x="108816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 xmlns:a16="http://schemas.microsoft.com/office/drawing/2014/main" id="{5BFF2273-C6B5-E74C-A727-EE9FB510612B}"/>
                </a:ext>
              </a:extLst>
            </p:cNvPr>
            <p:cNvCxnSpPr>
              <a:cxnSpLocks/>
            </p:cNvCxnSpPr>
            <p:nvPr userDrawn="1"/>
          </p:nvCxnSpPr>
          <p:spPr>
            <a:xfrm rot="-1800000">
              <a:off x="1103231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39" name="Straight Connector 438">
              <a:extLst>
                <a:ext uri="{FF2B5EF4-FFF2-40B4-BE49-F238E27FC236}">
                  <a16:creationId xmlns="" xmlns:a16="http://schemas.microsoft.com/office/drawing/2014/main" id="{D65B6624-548C-044D-8785-0128B31E708E}"/>
                </a:ext>
              </a:extLst>
            </p:cNvPr>
            <p:cNvCxnSpPr>
              <a:cxnSpLocks/>
            </p:cNvCxnSpPr>
            <p:nvPr userDrawn="1"/>
          </p:nvCxnSpPr>
          <p:spPr>
            <a:xfrm rot="-1800000">
              <a:off x="1118294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40" name="Straight Connector 439">
              <a:extLst>
                <a:ext uri="{FF2B5EF4-FFF2-40B4-BE49-F238E27FC236}">
                  <a16:creationId xmlns="" xmlns:a16="http://schemas.microsoft.com/office/drawing/2014/main" id="{B236C9D1-BDCE-344C-893D-E62DBB1DE8CD}"/>
                </a:ext>
              </a:extLst>
            </p:cNvPr>
            <p:cNvCxnSpPr>
              <a:cxnSpLocks/>
            </p:cNvCxnSpPr>
            <p:nvPr userDrawn="1"/>
          </p:nvCxnSpPr>
          <p:spPr>
            <a:xfrm rot="-1800000">
              <a:off x="1133357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41" name="Straight Connector 440">
              <a:extLst>
                <a:ext uri="{FF2B5EF4-FFF2-40B4-BE49-F238E27FC236}">
                  <a16:creationId xmlns="" xmlns:a16="http://schemas.microsoft.com/office/drawing/2014/main" id="{C6FF13C2-D943-BA40-AF49-955C48AA8CF8}"/>
                </a:ext>
              </a:extLst>
            </p:cNvPr>
            <p:cNvCxnSpPr>
              <a:cxnSpLocks/>
            </p:cNvCxnSpPr>
            <p:nvPr userDrawn="1"/>
          </p:nvCxnSpPr>
          <p:spPr>
            <a:xfrm rot="-1800000">
              <a:off x="1148420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42" name="Straight Connector 441">
              <a:extLst>
                <a:ext uri="{FF2B5EF4-FFF2-40B4-BE49-F238E27FC236}">
                  <a16:creationId xmlns="" xmlns:a16="http://schemas.microsoft.com/office/drawing/2014/main" id="{F7F876F5-B040-6443-8A65-DE049D13F9CB}"/>
                </a:ext>
              </a:extLst>
            </p:cNvPr>
            <p:cNvCxnSpPr>
              <a:cxnSpLocks/>
            </p:cNvCxnSpPr>
            <p:nvPr userDrawn="1"/>
          </p:nvCxnSpPr>
          <p:spPr>
            <a:xfrm rot="-1800000">
              <a:off x="1163483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a:extLst>
                <a:ext uri="{FF2B5EF4-FFF2-40B4-BE49-F238E27FC236}">
                  <a16:creationId xmlns="" xmlns:a16="http://schemas.microsoft.com/office/drawing/2014/main" id="{A2531F62-9678-3A4D-8404-503DEFC1F020}"/>
                </a:ext>
              </a:extLst>
            </p:cNvPr>
            <p:cNvCxnSpPr>
              <a:cxnSpLocks/>
            </p:cNvCxnSpPr>
            <p:nvPr userDrawn="1"/>
          </p:nvCxnSpPr>
          <p:spPr>
            <a:xfrm rot="-1800000">
              <a:off x="1178546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a:extLst>
                <a:ext uri="{FF2B5EF4-FFF2-40B4-BE49-F238E27FC236}">
                  <a16:creationId xmlns="" xmlns:a16="http://schemas.microsoft.com/office/drawing/2014/main" id="{DA1BD6FA-9D27-7247-A7F0-2421133063D0}"/>
                </a:ext>
              </a:extLst>
            </p:cNvPr>
            <p:cNvCxnSpPr>
              <a:cxnSpLocks/>
            </p:cNvCxnSpPr>
            <p:nvPr userDrawn="1"/>
          </p:nvCxnSpPr>
          <p:spPr>
            <a:xfrm rot="-1800000">
              <a:off x="1193609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a:extLst>
                <a:ext uri="{FF2B5EF4-FFF2-40B4-BE49-F238E27FC236}">
                  <a16:creationId xmlns="" xmlns:a16="http://schemas.microsoft.com/office/drawing/2014/main" id="{4DE7F8E2-5159-B547-831F-A095BC271B3F}"/>
                </a:ext>
              </a:extLst>
            </p:cNvPr>
            <p:cNvCxnSpPr>
              <a:cxnSpLocks/>
            </p:cNvCxnSpPr>
            <p:nvPr userDrawn="1"/>
          </p:nvCxnSpPr>
          <p:spPr>
            <a:xfrm rot="-1800000">
              <a:off x="1208672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46" name="Straight Connector 445">
              <a:extLst>
                <a:ext uri="{FF2B5EF4-FFF2-40B4-BE49-F238E27FC236}">
                  <a16:creationId xmlns="" xmlns:a16="http://schemas.microsoft.com/office/drawing/2014/main" id="{521BB9A0-59D8-3C46-B691-7E9442CA84E1}"/>
                </a:ext>
              </a:extLst>
            </p:cNvPr>
            <p:cNvCxnSpPr>
              <a:cxnSpLocks/>
            </p:cNvCxnSpPr>
            <p:nvPr userDrawn="1"/>
          </p:nvCxnSpPr>
          <p:spPr>
            <a:xfrm rot="-1800000">
              <a:off x="1223735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47" name="Straight Connector 446">
              <a:extLst>
                <a:ext uri="{FF2B5EF4-FFF2-40B4-BE49-F238E27FC236}">
                  <a16:creationId xmlns="" xmlns:a16="http://schemas.microsoft.com/office/drawing/2014/main" id="{E11C1F88-1318-6941-B4CF-15C83FC27E15}"/>
                </a:ext>
              </a:extLst>
            </p:cNvPr>
            <p:cNvCxnSpPr>
              <a:cxnSpLocks/>
            </p:cNvCxnSpPr>
            <p:nvPr userDrawn="1"/>
          </p:nvCxnSpPr>
          <p:spPr>
            <a:xfrm rot="-1800000">
              <a:off x="12387989"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48" name="Straight Connector 447">
              <a:extLst>
                <a:ext uri="{FF2B5EF4-FFF2-40B4-BE49-F238E27FC236}">
                  <a16:creationId xmlns="" xmlns:a16="http://schemas.microsoft.com/office/drawing/2014/main" id="{69FE4F5C-025E-7C41-8082-CD391DAA66BA}"/>
                </a:ext>
              </a:extLst>
            </p:cNvPr>
            <p:cNvCxnSpPr>
              <a:cxnSpLocks/>
            </p:cNvCxnSpPr>
            <p:nvPr userDrawn="1"/>
          </p:nvCxnSpPr>
          <p:spPr>
            <a:xfrm rot="-1800000">
              <a:off x="-38986"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a:extLst>
                <a:ext uri="{FF2B5EF4-FFF2-40B4-BE49-F238E27FC236}">
                  <a16:creationId xmlns="" xmlns:a16="http://schemas.microsoft.com/office/drawing/2014/main" id="{CCDB73EF-B29B-E140-8153-BC741A2D9C30}"/>
                </a:ext>
              </a:extLst>
            </p:cNvPr>
            <p:cNvCxnSpPr>
              <a:cxnSpLocks/>
            </p:cNvCxnSpPr>
            <p:nvPr userDrawn="1"/>
          </p:nvCxnSpPr>
          <p:spPr>
            <a:xfrm rot="-1800000">
              <a:off x="1116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0" name="Straight Connector 449">
              <a:extLst>
                <a:ext uri="{FF2B5EF4-FFF2-40B4-BE49-F238E27FC236}">
                  <a16:creationId xmlns="" xmlns:a16="http://schemas.microsoft.com/office/drawing/2014/main" id="{966B0A3D-3D3D-0A4F-8BAB-E6778206296B}"/>
                </a:ext>
              </a:extLst>
            </p:cNvPr>
            <p:cNvCxnSpPr>
              <a:cxnSpLocks/>
            </p:cNvCxnSpPr>
            <p:nvPr userDrawn="1"/>
          </p:nvCxnSpPr>
          <p:spPr>
            <a:xfrm rot="-1800000">
              <a:off x="2622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1" name="Straight Connector 450">
              <a:extLst>
                <a:ext uri="{FF2B5EF4-FFF2-40B4-BE49-F238E27FC236}">
                  <a16:creationId xmlns="" xmlns:a16="http://schemas.microsoft.com/office/drawing/2014/main" id="{BBBB931B-6B85-6246-983D-3E36FE317FBD}"/>
                </a:ext>
              </a:extLst>
            </p:cNvPr>
            <p:cNvCxnSpPr>
              <a:cxnSpLocks/>
            </p:cNvCxnSpPr>
            <p:nvPr userDrawn="1"/>
          </p:nvCxnSpPr>
          <p:spPr>
            <a:xfrm rot="-1800000">
              <a:off x="4129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2" name="Straight Connector 451">
              <a:extLst>
                <a:ext uri="{FF2B5EF4-FFF2-40B4-BE49-F238E27FC236}">
                  <a16:creationId xmlns="" xmlns:a16="http://schemas.microsoft.com/office/drawing/2014/main" id="{E89AF5B1-31E7-EE44-9B32-18A20AB0E30A}"/>
                </a:ext>
              </a:extLst>
            </p:cNvPr>
            <p:cNvCxnSpPr>
              <a:cxnSpLocks/>
            </p:cNvCxnSpPr>
            <p:nvPr userDrawn="1"/>
          </p:nvCxnSpPr>
          <p:spPr>
            <a:xfrm rot="-1800000">
              <a:off x="5635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3" name="Straight Connector 452">
              <a:extLst>
                <a:ext uri="{FF2B5EF4-FFF2-40B4-BE49-F238E27FC236}">
                  <a16:creationId xmlns="" xmlns:a16="http://schemas.microsoft.com/office/drawing/2014/main" id="{EB2506E7-9B8F-9749-AB8C-56A1FD50F193}"/>
                </a:ext>
              </a:extLst>
            </p:cNvPr>
            <p:cNvCxnSpPr>
              <a:cxnSpLocks/>
            </p:cNvCxnSpPr>
            <p:nvPr userDrawn="1"/>
          </p:nvCxnSpPr>
          <p:spPr>
            <a:xfrm rot="-1800000">
              <a:off x="7141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4" name="Straight Connector 453">
              <a:extLst>
                <a:ext uri="{FF2B5EF4-FFF2-40B4-BE49-F238E27FC236}">
                  <a16:creationId xmlns="" xmlns:a16="http://schemas.microsoft.com/office/drawing/2014/main" id="{E9459944-D864-3940-8599-F60AB457BECB}"/>
                </a:ext>
              </a:extLst>
            </p:cNvPr>
            <p:cNvCxnSpPr>
              <a:cxnSpLocks/>
            </p:cNvCxnSpPr>
            <p:nvPr userDrawn="1"/>
          </p:nvCxnSpPr>
          <p:spPr>
            <a:xfrm rot="-1800000">
              <a:off x="8647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5" name="Straight Connector 454">
              <a:extLst>
                <a:ext uri="{FF2B5EF4-FFF2-40B4-BE49-F238E27FC236}">
                  <a16:creationId xmlns="" xmlns:a16="http://schemas.microsoft.com/office/drawing/2014/main" id="{79E3B7A2-A153-AD43-B890-9B81EFDFAA3F}"/>
                </a:ext>
              </a:extLst>
            </p:cNvPr>
            <p:cNvCxnSpPr>
              <a:cxnSpLocks/>
            </p:cNvCxnSpPr>
            <p:nvPr userDrawn="1"/>
          </p:nvCxnSpPr>
          <p:spPr>
            <a:xfrm rot="-1800000">
              <a:off x="10154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6" name="Straight Connector 455">
              <a:extLst>
                <a:ext uri="{FF2B5EF4-FFF2-40B4-BE49-F238E27FC236}">
                  <a16:creationId xmlns="" xmlns:a16="http://schemas.microsoft.com/office/drawing/2014/main" id="{30E05F8A-E6BF-8C4A-A853-251803345C92}"/>
                </a:ext>
              </a:extLst>
            </p:cNvPr>
            <p:cNvCxnSpPr>
              <a:cxnSpLocks/>
            </p:cNvCxnSpPr>
            <p:nvPr userDrawn="1"/>
          </p:nvCxnSpPr>
          <p:spPr>
            <a:xfrm rot="-1800000">
              <a:off x="11660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7" name="Straight Connector 456">
              <a:extLst>
                <a:ext uri="{FF2B5EF4-FFF2-40B4-BE49-F238E27FC236}">
                  <a16:creationId xmlns="" xmlns:a16="http://schemas.microsoft.com/office/drawing/2014/main" id="{5D152AEF-4D9B-3F40-81DE-BAB1AD00FEB4}"/>
                </a:ext>
              </a:extLst>
            </p:cNvPr>
            <p:cNvCxnSpPr>
              <a:cxnSpLocks/>
            </p:cNvCxnSpPr>
            <p:nvPr userDrawn="1"/>
          </p:nvCxnSpPr>
          <p:spPr>
            <a:xfrm rot="-1800000">
              <a:off x="13166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8" name="Straight Connector 457">
              <a:extLst>
                <a:ext uri="{FF2B5EF4-FFF2-40B4-BE49-F238E27FC236}">
                  <a16:creationId xmlns="" xmlns:a16="http://schemas.microsoft.com/office/drawing/2014/main" id="{2961F4A0-842D-9047-B476-DDF20B0BBE1F}"/>
                </a:ext>
              </a:extLst>
            </p:cNvPr>
            <p:cNvCxnSpPr>
              <a:cxnSpLocks/>
            </p:cNvCxnSpPr>
            <p:nvPr userDrawn="1"/>
          </p:nvCxnSpPr>
          <p:spPr>
            <a:xfrm rot="-1800000">
              <a:off x="14673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9" name="Straight Connector 458">
              <a:extLst>
                <a:ext uri="{FF2B5EF4-FFF2-40B4-BE49-F238E27FC236}">
                  <a16:creationId xmlns="" xmlns:a16="http://schemas.microsoft.com/office/drawing/2014/main" id="{40E05E8F-3694-314F-A4A8-7F97C868564C}"/>
                </a:ext>
              </a:extLst>
            </p:cNvPr>
            <p:cNvCxnSpPr>
              <a:cxnSpLocks/>
            </p:cNvCxnSpPr>
            <p:nvPr userDrawn="1"/>
          </p:nvCxnSpPr>
          <p:spPr>
            <a:xfrm rot="-1800000">
              <a:off x="16179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60" name="Straight Connector 459">
              <a:extLst>
                <a:ext uri="{FF2B5EF4-FFF2-40B4-BE49-F238E27FC236}">
                  <a16:creationId xmlns="" xmlns:a16="http://schemas.microsoft.com/office/drawing/2014/main" id="{F726C8A8-66FA-BC45-9A13-C0D0B6987AEC}"/>
                </a:ext>
              </a:extLst>
            </p:cNvPr>
            <p:cNvCxnSpPr>
              <a:cxnSpLocks/>
            </p:cNvCxnSpPr>
            <p:nvPr userDrawn="1"/>
          </p:nvCxnSpPr>
          <p:spPr>
            <a:xfrm rot="-1800000">
              <a:off x="17685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61" name="Straight Connector 460">
              <a:extLst>
                <a:ext uri="{FF2B5EF4-FFF2-40B4-BE49-F238E27FC236}">
                  <a16:creationId xmlns="" xmlns:a16="http://schemas.microsoft.com/office/drawing/2014/main" id="{0E1F58DD-97AA-8A41-866D-13C0D4DA32AA}"/>
                </a:ext>
              </a:extLst>
            </p:cNvPr>
            <p:cNvCxnSpPr>
              <a:cxnSpLocks/>
            </p:cNvCxnSpPr>
            <p:nvPr userDrawn="1"/>
          </p:nvCxnSpPr>
          <p:spPr>
            <a:xfrm rot="-1800000">
              <a:off x="19192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62" name="Straight Connector 461">
              <a:extLst>
                <a:ext uri="{FF2B5EF4-FFF2-40B4-BE49-F238E27FC236}">
                  <a16:creationId xmlns="" xmlns:a16="http://schemas.microsoft.com/office/drawing/2014/main" id="{7D352A86-019B-1042-BF2B-2B55517B7A8B}"/>
                </a:ext>
              </a:extLst>
            </p:cNvPr>
            <p:cNvCxnSpPr>
              <a:cxnSpLocks/>
            </p:cNvCxnSpPr>
            <p:nvPr userDrawn="1"/>
          </p:nvCxnSpPr>
          <p:spPr>
            <a:xfrm rot="-1800000">
              <a:off x="20698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63" name="Straight Connector 462">
              <a:extLst>
                <a:ext uri="{FF2B5EF4-FFF2-40B4-BE49-F238E27FC236}">
                  <a16:creationId xmlns="" xmlns:a16="http://schemas.microsoft.com/office/drawing/2014/main" id="{3B76124F-FCC7-4C4C-91EA-55A82DC017F9}"/>
                </a:ext>
              </a:extLst>
            </p:cNvPr>
            <p:cNvCxnSpPr>
              <a:cxnSpLocks/>
            </p:cNvCxnSpPr>
            <p:nvPr userDrawn="1"/>
          </p:nvCxnSpPr>
          <p:spPr>
            <a:xfrm rot="-1800000">
              <a:off x="22204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64" name="Straight Connector 463">
              <a:extLst>
                <a:ext uri="{FF2B5EF4-FFF2-40B4-BE49-F238E27FC236}">
                  <a16:creationId xmlns="" xmlns:a16="http://schemas.microsoft.com/office/drawing/2014/main" id="{63FC21FC-3326-D04C-AEF2-E9E705A351ED}"/>
                </a:ext>
              </a:extLst>
            </p:cNvPr>
            <p:cNvCxnSpPr>
              <a:cxnSpLocks/>
            </p:cNvCxnSpPr>
            <p:nvPr userDrawn="1"/>
          </p:nvCxnSpPr>
          <p:spPr>
            <a:xfrm rot="-1800000">
              <a:off x="23710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65" name="Straight Connector 464">
              <a:extLst>
                <a:ext uri="{FF2B5EF4-FFF2-40B4-BE49-F238E27FC236}">
                  <a16:creationId xmlns="" xmlns:a16="http://schemas.microsoft.com/office/drawing/2014/main" id="{EEF36135-2242-AC42-9245-398874C6D63F}"/>
                </a:ext>
              </a:extLst>
            </p:cNvPr>
            <p:cNvCxnSpPr>
              <a:cxnSpLocks/>
            </p:cNvCxnSpPr>
            <p:nvPr userDrawn="1"/>
          </p:nvCxnSpPr>
          <p:spPr>
            <a:xfrm rot="-1800000">
              <a:off x="25217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 xmlns:a16="http://schemas.microsoft.com/office/drawing/2014/main" id="{6C4ADC71-90C7-DB44-8850-F74818F62337}"/>
                </a:ext>
              </a:extLst>
            </p:cNvPr>
            <p:cNvCxnSpPr>
              <a:cxnSpLocks/>
            </p:cNvCxnSpPr>
            <p:nvPr userDrawn="1"/>
          </p:nvCxnSpPr>
          <p:spPr>
            <a:xfrm rot="-1800000">
              <a:off x="26723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67" name="Straight Connector 466">
              <a:extLst>
                <a:ext uri="{FF2B5EF4-FFF2-40B4-BE49-F238E27FC236}">
                  <a16:creationId xmlns="" xmlns:a16="http://schemas.microsoft.com/office/drawing/2014/main" id="{FE09FF3C-4A6F-1F43-93C9-C6BA7ABB69DF}"/>
                </a:ext>
              </a:extLst>
            </p:cNvPr>
            <p:cNvCxnSpPr>
              <a:cxnSpLocks/>
            </p:cNvCxnSpPr>
            <p:nvPr userDrawn="1"/>
          </p:nvCxnSpPr>
          <p:spPr>
            <a:xfrm rot="-1800000">
              <a:off x="28229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68" name="Straight Connector 467">
              <a:extLst>
                <a:ext uri="{FF2B5EF4-FFF2-40B4-BE49-F238E27FC236}">
                  <a16:creationId xmlns="" xmlns:a16="http://schemas.microsoft.com/office/drawing/2014/main" id="{DBA3C509-E367-E648-9F5A-41BB39A384A3}"/>
                </a:ext>
              </a:extLst>
            </p:cNvPr>
            <p:cNvCxnSpPr>
              <a:cxnSpLocks/>
            </p:cNvCxnSpPr>
            <p:nvPr userDrawn="1"/>
          </p:nvCxnSpPr>
          <p:spPr>
            <a:xfrm rot="-1800000">
              <a:off x="29736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 xmlns:a16="http://schemas.microsoft.com/office/drawing/2014/main" id="{92B3030D-3E84-C847-B42F-5465FB786442}"/>
                </a:ext>
              </a:extLst>
            </p:cNvPr>
            <p:cNvCxnSpPr>
              <a:cxnSpLocks/>
            </p:cNvCxnSpPr>
            <p:nvPr userDrawn="1"/>
          </p:nvCxnSpPr>
          <p:spPr>
            <a:xfrm rot="-1800000">
              <a:off x="31242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70" name="Straight Connector 469">
              <a:extLst>
                <a:ext uri="{FF2B5EF4-FFF2-40B4-BE49-F238E27FC236}">
                  <a16:creationId xmlns="" xmlns:a16="http://schemas.microsoft.com/office/drawing/2014/main" id="{F15752E5-E5C0-5947-A0CD-EA05EE18483C}"/>
                </a:ext>
              </a:extLst>
            </p:cNvPr>
            <p:cNvCxnSpPr>
              <a:cxnSpLocks/>
            </p:cNvCxnSpPr>
            <p:nvPr userDrawn="1"/>
          </p:nvCxnSpPr>
          <p:spPr>
            <a:xfrm rot="-1800000">
              <a:off x="32748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71" name="Straight Connector 470">
              <a:extLst>
                <a:ext uri="{FF2B5EF4-FFF2-40B4-BE49-F238E27FC236}">
                  <a16:creationId xmlns="" xmlns:a16="http://schemas.microsoft.com/office/drawing/2014/main" id="{E374F223-CCF3-B94E-9AE0-4BAC1955E729}"/>
                </a:ext>
              </a:extLst>
            </p:cNvPr>
            <p:cNvCxnSpPr>
              <a:cxnSpLocks/>
            </p:cNvCxnSpPr>
            <p:nvPr userDrawn="1"/>
          </p:nvCxnSpPr>
          <p:spPr>
            <a:xfrm rot="-1800000">
              <a:off x="34255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72" name="Straight Connector 471">
              <a:extLst>
                <a:ext uri="{FF2B5EF4-FFF2-40B4-BE49-F238E27FC236}">
                  <a16:creationId xmlns="" xmlns:a16="http://schemas.microsoft.com/office/drawing/2014/main" id="{9032B86F-59D6-F246-A4C3-B6524FFD2D6F}"/>
                </a:ext>
              </a:extLst>
            </p:cNvPr>
            <p:cNvCxnSpPr>
              <a:cxnSpLocks/>
            </p:cNvCxnSpPr>
            <p:nvPr userDrawn="1"/>
          </p:nvCxnSpPr>
          <p:spPr>
            <a:xfrm rot="-1800000">
              <a:off x="35761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73" name="Straight Connector 472">
              <a:extLst>
                <a:ext uri="{FF2B5EF4-FFF2-40B4-BE49-F238E27FC236}">
                  <a16:creationId xmlns="" xmlns:a16="http://schemas.microsoft.com/office/drawing/2014/main" id="{9C99D623-5074-DD44-B543-18B9462B4260}"/>
                </a:ext>
              </a:extLst>
            </p:cNvPr>
            <p:cNvCxnSpPr>
              <a:cxnSpLocks/>
            </p:cNvCxnSpPr>
            <p:nvPr userDrawn="1"/>
          </p:nvCxnSpPr>
          <p:spPr>
            <a:xfrm rot="-1800000">
              <a:off x="37267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74" name="Straight Connector 473">
              <a:extLst>
                <a:ext uri="{FF2B5EF4-FFF2-40B4-BE49-F238E27FC236}">
                  <a16:creationId xmlns="" xmlns:a16="http://schemas.microsoft.com/office/drawing/2014/main" id="{ABD4858B-D146-0344-94C3-5CD2FACC3EDD}"/>
                </a:ext>
              </a:extLst>
            </p:cNvPr>
            <p:cNvCxnSpPr>
              <a:cxnSpLocks/>
            </p:cNvCxnSpPr>
            <p:nvPr userDrawn="1"/>
          </p:nvCxnSpPr>
          <p:spPr>
            <a:xfrm rot="-1800000">
              <a:off x="38773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75" name="Straight Connector 474">
              <a:extLst>
                <a:ext uri="{FF2B5EF4-FFF2-40B4-BE49-F238E27FC236}">
                  <a16:creationId xmlns="" xmlns:a16="http://schemas.microsoft.com/office/drawing/2014/main" id="{83606F7A-3CC8-7744-A8AC-807E891C0D69}"/>
                </a:ext>
              </a:extLst>
            </p:cNvPr>
            <p:cNvCxnSpPr>
              <a:cxnSpLocks/>
            </p:cNvCxnSpPr>
            <p:nvPr userDrawn="1"/>
          </p:nvCxnSpPr>
          <p:spPr>
            <a:xfrm rot="-1800000">
              <a:off x="40280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 xmlns:a16="http://schemas.microsoft.com/office/drawing/2014/main" id="{456F0983-F195-694F-A015-E75810480249}"/>
                </a:ext>
              </a:extLst>
            </p:cNvPr>
            <p:cNvCxnSpPr>
              <a:cxnSpLocks/>
            </p:cNvCxnSpPr>
            <p:nvPr userDrawn="1"/>
          </p:nvCxnSpPr>
          <p:spPr>
            <a:xfrm rot="-1800000">
              <a:off x="41786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 xmlns:a16="http://schemas.microsoft.com/office/drawing/2014/main" id="{61F2413F-D529-2145-8AC9-A075088C56B9}"/>
                </a:ext>
              </a:extLst>
            </p:cNvPr>
            <p:cNvCxnSpPr>
              <a:cxnSpLocks/>
            </p:cNvCxnSpPr>
            <p:nvPr userDrawn="1"/>
          </p:nvCxnSpPr>
          <p:spPr>
            <a:xfrm rot="-1800000">
              <a:off x="43292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78" name="Straight Connector 477">
              <a:extLst>
                <a:ext uri="{FF2B5EF4-FFF2-40B4-BE49-F238E27FC236}">
                  <a16:creationId xmlns="" xmlns:a16="http://schemas.microsoft.com/office/drawing/2014/main" id="{800896D6-C1E9-1945-A3A3-6F74B0A3F3F9}"/>
                </a:ext>
              </a:extLst>
            </p:cNvPr>
            <p:cNvCxnSpPr>
              <a:cxnSpLocks/>
            </p:cNvCxnSpPr>
            <p:nvPr userDrawn="1"/>
          </p:nvCxnSpPr>
          <p:spPr>
            <a:xfrm rot="-1800000">
              <a:off x="44799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79" name="Straight Connector 478">
              <a:extLst>
                <a:ext uri="{FF2B5EF4-FFF2-40B4-BE49-F238E27FC236}">
                  <a16:creationId xmlns="" xmlns:a16="http://schemas.microsoft.com/office/drawing/2014/main" id="{E7919EA9-7B11-BB4A-A138-8C133FBF7CEE}"/>
                </a:ext>
              </a:extLst>
            </p:cNvPr>
            <p:cNvCxnSpPr>
              <a:cxnSpLocks/>
            </p:cNvCxnSpPr>
            <p:nvPr userDrawn="1"/>
          </p:nvCxnSpPr>
          <p:spPr>
            <a:xfrm rot="-1800000">
              <a:off x="46305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80" name="Straight Connector 479">
              <a:extLst>
                <a:ext uri="{FF2B5EF4-FFF2-40B4-BE49-F238E27FC236}">
                  <a16:creationId xmlns="" xmlns:a16="http://schemas.microsoft.com/office/drawing/2014/main" id="{F989C792-3156-8C46-8066-C8F6A90A5594}"/>
                </a:ext>
              </a:extLst>
            </p:cNvPr>
            <p:cNvCxnSpPr>
              <a:cxnSpLocks/>
            </p:cNvCxnSpPr>
            <p:nvPr userDrawn="1"/>
          </p:nvCxnSpPr>
          <p:spPr>
            <a:xfrm rot="-1800000">
              <a:off x="47811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81" name="Straight Connector 480">
              <a:extLst>
                <a:ext uri="{FF2B5EF4-FFF2-40B4-BE49-F238E27FC236}">
                  <a16:creationId xmlns="" xmlns:a16="http://schemas.microsoft.com/office/drawing/2014/main" id="{BC0BFF60-21D6-0B4F-976F-69BF9EB421CB}"/>
                </a:ext>
              </a:extLst>
            </p:cNvPr>
            <p:cNvCxnSpPr>
              <a:cxnSpLocks/>
            </p:cNvCxnSpPr>
            <p:nvPr userDrawn="1"/>
          </p:nvCxnSpPr>
          <p:spPr>
            <a:xfrm rot="-1800000">
              <a:off x="49318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82" name="Straight Connector 481">
              <a:extLst>
                <a:ext uri="{FF2B5EF4-FFF2-40B4-BE49-F238E27FC236}">
                  <a16:creationId xmlns="" xmlns:a16="http://schemas.microsoft.com/office/drawing/2014/main" id="{9CC334A0-6CA5-BC4D-BCDB-FE933CC41B29}"/>
                </a:ext>
              </a:extLst>
            </p:cNvPr>
            <p:cNvCxnSpPr>
              <a:cxnSpLocks/>
            </p:cNvCxnSpPr>
            <p:nvPr userDrawn="1"/>
          </p:nvCxnSpPr>
          <p:spPr>
            <a:xfrm rot="-1800000">
              <a:off x="50824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 xmlns:a16="http://schemas.microsoft.com/office/drawing/2014/main" id="{B94F3693-6D28-054A-B517-798CFBE154EE}"/>
                </a:ext>
              </a:extLst>
            </p:cNvPr>
            <p:cNvCxnSpPr>
              <a:cxnSpLocks/>
            </p:cNvCxnSpPr>
            <p:nvPr userDrawn="1"/>
          </p:nvCxnSpPr>
          <p:spPr>
            <a:xfrm rot="-1800000">
              <a:off x="52330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84" name="Straight Connector 483">
              <a:extLst>
                <a:ext uri="{FF2B5EF4-FFF2-40B4-BE49-F238E27FC236}">
                  <a16:creationId xmlns="" xmlns:a16="http://schemas.microsoft.com/office/drawing/2014/main" id="{F587C1A4-7332-6147-AAD6-AFC27BF27351}"/>
                </a:ext>
              </a:extLst>
            </p:cNvPr>
            <p:cNvCxnSpPr>
              <a:cxnSpLocks/>
            </p:cNvCxnSpPr>
            <p:nvPr userDrawn="1"/>
          </p:nvCxnSpPr>
          <p:spPr>
            <a:xfrm rot="-1800000">
              <a:off x="53836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85" name="Straight Connector 484">
              <a:extLst>
                <a:ext uri="{FF2B5EF4-FFF2-40B4-BE49-F238E27FC236}">
                  <a16:creationId xmlns="" xmlns:a16="http://schemas.microsoft.com/office/drawing/2014/main" id="{074E0474-F692-D64C-A277-11BF6F14D132}"/>
                </a:ext>
              </a:extLst>
            </p:cNvPr>
            <p:cNvCxnSpPr>
              <a:cxnSpLocks/>
            </p:cNvCxnSpPr>
            <p:nvPr userDrawn="1"/>
          </p:nvCxnSpPr>
          <p:spPr>
            <a:xfrm rot="-1800000">
              <a:off x="55343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86" name="Straight Connector 485">
              <a:extLst>
                <a:ext uri="{FF2B5EF4-FFF2-40B4-BE49-F238E27FC236}">
                  <a16:creationId xmlns="" xmlns:a16="http://schemas.microsoft.com/office/drawing/2014/main" id="{1794DEEF-17E2-5744-B769-423CC2402CD7}"/>
                </a:ext>
              </a:extLst>
            </p:cNvPr>
            <p:cNvCxnSpPr>
              <a:cxnSpLocks/>
            </p:cNvCxnSpPr>
            <p:nvPr userDrawn="1"/>
          </p:nvCxnSpPr>
          <p:spPr>
            <a:xfrm rot="-1800000">
              <a:off x="56849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87" name="Straight Connector 486">
              <a:extLst>
                <a:ext uri="{FF2B5EF4-FFF2-40B4-BE49-F238E27FC236}">
                  <a16:creationId xmlns="" xmlns:a16="http://schemas.microsoft.com/office/drawing/2014/main" id="{89E9371E-7872-5845-8D61-5C0906F7C0E6}"/>
                </a:ext>
              </a:extLst>
            </p:cNvPr>
            <p:cNvCxnSpPr>
              <a:cxnSpLocks/>
            </p:cNvCxnSpPr>
            <p:nvPr userDrawn="1"/>
          </p:nvCxnSpPr>
          <p:spPr>
            <a:xfrm rot="-1800000">
              <a:off x="58355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 xmlns:a16="http://schemas.microsoft.com/office/drawing/2014/main" id="{97235FE3-A7C0-4D47-BEF7-9EA74675ADA1}"/>
                </a:ext>
              </a:extLst>
            </p:cNvPr>
            <p:cNvCxnSpPr>
              <a:cxnSpLocks/>
            </p:cNvCxnSpPr>
            <p:nvPr userDrawn="1"/>
          </p:nvCxnSpPr>
          <p:spPr>
            <a:xfrm rot="-1800000">
              <a:off x="59862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89" name="Straight Connector 488">
              <a:extLst>
                <a:ext uri="{FF2B5EF4-FFF2-40B4-BE49-F238E27FC236}">
                  <a16:creationId xmlns="" xmlns:a16="http://schemas.microsoft.com/office/drawing/2014/main" id="{E6838108-0209-B242-ADDF-8BE6E05A239D}"/>
                </a:ext>
              </a:extLst>
            </p:cNvPr>
            <p:cNvCxnSpPr>
              <a:cxnSpLocks/>
            </p:cNvCxnSpPr>
            <p:nvPr userDrawn="1"/>
          </p:nvCxnSpPr>
          <p:spPr>
            <a:xfrm rot="-1800000">
              <a:off x="61368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90" name="Straight Connector 489">
              <a:extLst>
                <a:ext uri="{FF2B5EF4-FFF2-40B4-BE49-F238E27FC236}">
                  <a16:creationId xmlns="" xmlns:a16="http://schemas.microsoft.com/office/drawing/2014/main" id="{FF1FF386-47D8-AB49-B076-E16317DB0984}"/>
                </a:ext>
              </a:extLst>
            </p:cNvPr>
            <p:cNvCxnSpPr>
              <a:cxnSpLocks/>
            </p:cNvCxnSpPr>
            <p:nvPr userDrawn="1"/>
          </p:nvCxnSpPr>
          <p:spPr>
            <a:xfrm rot="-1800000">
              <a:off x="62874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91" name="Straight Connector 490">
              <a:extLst>
                <a:ext uri="{FF2B5EF4-FFF2-40B4-BE49-F238E27FC236}">
                  <a16:creationId xmlns="" xmlns:a16="http://schemas.microsoft.com/office/drawing/2014/main" id="{9D401158-7805-F643-9CE1-9C6748E08969}"/>
                </a:ext>
              </a:extLst>
            </p:cNvPr>
            <p:cNvCxnSpPr>
              <a:cxnSpLocks/>
            </p:cNvCxnSpPr>
            <p:nvPr userDrawn="1"/>
          </p:nvCxnSpPr>
          <p:spPr>
            <a:xfrm rot="-1800000">
              <a:off x="64381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92" name="Straight Connector 491">
              <a:extLst>
                <a:ext uri="{FF2B5EF4-FFF2-40B4-BE49-F238E27FC236}">
                  <a16:creationId xmlns="" xmlns:a16="http://schemas.microsoft.com/office/drawing/2014/main" id="{5F951CA5-BC81-FA48-A303-C57862AF30CD}"/>
                </a:ext>
              </a:extLst>
            </p:cNvPr>
            <p:cNvCxnSpPr>
              <a:cxnSpLocks/>
            </p:cNvCxnSpPr>
            <p:nvPr userDrawn="1"/>
          </p:nvCxnSpPr>
          <p:spPr>
            <a:xfrm rot="-1800000">
              <a:off x="65887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93" name="Straight Connector 492">
              <a:extLst>
                <a:ext uri="{FF2B5EF4-FFF2-40B4-BE49-F238E27FC236}">
                  <a16:creationId xmlns="" xmlns:a16="http://schemas.microsoft.com/office/drawing/2014/main" id="{942251C4-4334-7F4F-9186-C2B4901F5EEB}"/>
                </a:ext>
              </a:extLst>
            </p:cNvPr>
            <p:cNvCxnSpPr>
              <a:cxnSpLocks/>
            </p:cNvCxnSpPr>
            <p:nvPr userDrawn="1"/>
          </p:nvCxnSpPr>
          <p:spPr>
            <a:xfrm rot="-1800000">
              <a:off x="67393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94" name="Straight Connector 493">
              <a:extLst>
                <a:ext uri="{FF2B5EF4-FFF2-40B4-BE49-F238E27FC236}">
                  <a16:creationId xmlns="" xmlns:a16="http://schemas.microsoft.com/office/drawing/2014/main" id="{588B5380-46EF-934B-BBF6-903C2C61B371}"/>
                </a:ext>
              </a:extLst>
            </p:cNvPr>
            <p:cNvCxnSpPr>
              <a:cxnSpLocks/>
            </p:cNvCxnSpPr>
            <p:nvPr userDrawn="1"/>
          </p:nvCxnSpPr>
          <p:spPr>
            <a:xfrm rot="-1800000">
              <a:off x="68899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95" name="Straight Connector 494">
              <a:extLst>
                <a:ext uri="{FF2B5EF4-FFF2-40B4-BE49-F238E27FC236}">
                  <a16:creationId xmlns="" xmlns:a16="http://schemas.microsoft.com/office/drawing/2014/main" id="{E5CF54AE-8AAB-8540-88AD-D4A3B9CC2B94}"/>
                </a:ext>
              </a:extLst>
            </p:cNvPr>
            <p:cNvCxnSpPr>
              <a:cxnSpLocks/>
            </p:cNvCxnSpPr>
            <p:nvPr userDrawn="1"/>
          </p:nvCxnSpPr>
          <p:spPr>
            <a:xfrm rot="-1800000">
              <a:off x="70406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96" name="Straight Connector 495">
              <a:extLst>
                <a:ext uri="{FF2B5EF4-FFF2-40B4-BE49-F238E27FC236}">
                  <a16:creationId xmlns="" xmlns:a16="http://schemas.microsoft.com/office/drawing/2014/main" id="{81D17A23-A0AC-D947-AFCA-E076E4FAD790}"/>
                </a:ext>
              </a:extLst>
            </p:cNvPr>
            <p:cNvCxnSpPr>
              <a:cxnSpLocks/>
            </p:cNvCxnSpPr>
            <p:nvPr userDrawn="1"/>
          </p:nvCxnSpPr>
          <p:spPr>
            <a:xfrm rot="-1800000">
              <a:off x="71912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97" name="Straight Connector 496">
              <a:extLst>
                <a:ext uri="{FF2B5EF4-FFF2-40B4-BE49-F238E27FC236}">
                  <a16:creationId xmlns="" xmlns:a16="http://schemas.microsoft.com/office/drawing/2014/main" id="{70B212C6-3256-FA4D-9C49-609EAA34A8DC}"/>
                </a:ext>
              </a:extLst>
            </p:cNvPr>
            <p:cNvCxnSpPr>
              <a:cxnSpLocks/>
            </p:cNvCxnSpPr>
            <p:nvPr userDrawn="1"/>
          </p:nvCxnSpPr>
          <p:spPr>
            <a:xfrm rot="-1800000">
              <a:off x="73418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98" name="Straight Connector 497">
              <a:extLst>
                <a:ext uri="{FF2B5EF4-FFF2-40B4-BE49-F238E27FC236}">
                  <a16:creationId xmlns="" xmlns:a16="http://schemas.microsoft.com/office/drawing/2014/main" id="{68AA7E40-CB5B-B341-A324-F2E31770CF2C}"/>
                </a:ext>
              </a:extLst>
            </p:cNvPr>
            <p:cNvCxnSpPr>
              <a:cxnSpLocks/>
            </p:cNvCxnSpPr>
            <p:nvPr userDrawn="1"/>
          </p:nvCxnSpPr>
          <p:spPr>
            <a:xfrm rot="-1800000">
              <a:off x="74925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99" name="Straight Connector 498">
              <a:extLst>
                <a:ext uri="{FF2B5EF4-FFF2-40B4-BE49-F238E27FC236}">
                  <a16:creationId xmlns="" xmlns:a16="http://schemas.microsoft.com/office/drawing/2014/main" id="{1756703E-2FC8-D443-A52A-258E88061D3E}"/>
                </a:ext>
              </a:extLst>
            </p:cNvPr>
            <p:cNvCxnSpPr>
              <a:cxnSpLocks/>
            </p:cNvCxnSpPr>
            <p:nvPr userDrawn="1"/>
          </p:nvCxnSpPr>
          <p:spPr>
            <a:xfrm rot="-1800000">
              <a:off x="76431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00" name="Straight Connector 499">
              <a:extLst>
                <a:ext uri="{FF2B5EF4-FFF2-40B4-BE49-F238E27FC236}">
                  <a16:creationId xmlns="" xmlns:a16="http://schemas.microsoft.com/office/drawing/2014/main" id="{93D08E79-5BF6-194C-A4D5-D4D0B8019C92}"/>
                </a:ext>
              </a:extLst>
            </p:cNvPr>
            <p:cNvCxnSpPr>
              <a:cxnSpLocks/>
            </p:cNvCxnSpPr>
            <p:nvPr userDrawn="1"/>
          </p:nvCxnSpPr>
          <p:spPr>
            <a:xfrm rot="-1800000">
              <a:off x="77937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01" name="Straight Connector 500">
              <a:extLst>
                <a:ext uri="{FF2B5EF4-FFF2-40B4-BE49-F238E27FC236}">
                  <a16:creationId xmlns="" xmlns:a16="http://schemas.microsoft.com/office/drawing/2014/main" id="{5BFBD06E-D255-7941-A460-130912048C01}"/>
                </a:ext>
              </a:extLst>
            </p:cNvPr>
            <p:cNvCxnSpPr>
              <a:cxnSpLocks/>
            </p:cNvCxnSpPr>
            <p:nvPr userDrawn="1"/>
          </p:nvCxnSpPr>
          <p:spPr>
            <a:xfrm rot="-1800000">
              <a:off x="79444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02" name="Straight Connector 501">
              <a:extLst>
                <a:ext uri="{FF2B5EF4-FFF2-40B4-BE49-F238E27FC236}">
                  <a16:creationId xmlns="" xmlns:a16="http://schemas.microsoft.com/office/drawing/2014/main" id="{F93157AA-2922-F84B-B1D4-3B13BC191189}"/>
                </a:ext>
              </a:extLst>
            </p:cNvPr>
            <p:cNvCxnSpPr>
              <a:cxnSpLocks/>
            </p:cNvCxnSpPr>
            <p:nvPr userDrawn="1"/>
          </p:nvCxnSpPr>
          <p:spPr>
            <a:xfrm rot="-1800000">
              <a:off x="80950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03" name="Straight Connector 502">
              <a:extLst>
                <a:ext uri="{FF2B5EF4-FFF2-40B4-BE49-F238E27FC236}">
                  <a16:creationId xmlns="" xmlns:a16="http://schemas.microsoft.com/office/drawing/2014/main" id="{811E9221-25DC-ED45-A16B-A4D74422CA41}"/>
                </a:ext>
              </a:extLst>
            </p:cNvPr>
            <p:cNvCxnSpPr>
              <a:cxnSpLocks/>
            </p:cNvCxnSpPr>
            <p:nvPr userDrawn="1"/>
          </p:nvCxnSpPr>
          <p:spPr>
            <a:xfrm rot="-1800000">
              <a:off x="82456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04" name="Straight Connector 503">
              <a:extLst>
                <a:ext uri="{FF2B5EF4-FFF2-40B4-BE49-F238E27FC236}">
                  <a16:creationId xmlns="" xmlns:a16="http://schemas.microsoft.com/office/drawing/2014/main" id="{A2322178-A9D2-9D43-AD94-DD7F183D3851}"/>
                </a:ext>
              </a:extLst>
            </p:cNvPr>
            <p:cNvCxnSpPr>
              <a:cxnSpLocks/>
            </p:cNvCxnSpPr>
            <p:nvPr userDrawn="1"/>
          </p:nvCxnSpPr>
          <p:spPr>
            <a:xfrm rot="-1800000">
              <a:off x="83962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05" name="Straight Connector 504">
              <a:extLst>
                <a:ext uri="{FF2B5EF4-FFF2-40B4-BE49-F238E27FC236}">
                  <a16:creationId xmlns="" xmlns:a16="http://schemas.microsoft.com/office/drawing/2014/main" id="{BEFAA7D7-153F-794C-84FB-7F8E2539C0BD}"/>
                </a:ext>
              </a:extLst>
            </p:cNvPr>
            <p:cNvCxnSpPr>
              <a:cxnSpLocks/>
            </p:cNvCxnSpPr>
            <p:nvPr userDrawn="1"/>
          </p:nvCxnSpPr>
          <p:spPr>
            <a:xfrm rot="-1800000">
              <a:off x="85469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06" name="Straight Connector 505">
              <a:extLst>
                <a:ext uri="{FF2B5EF4-FFF2-40B4-BE49-F238E27FC236}">
                  <a16:creationId xmlns="" xmlns:a16="http://schemas.microsoft.com/office/drawing/2014/main" id="{15BBC34D-EF4A-C144-8802-D741880AE633}"/>
                </a:ext>
              </a:extLst>
            </p:cNvPr>
            <p:cNvCxnSpPr>
              <a:cxnSpLocks/>
            </p:cNvCxnSpPr>
            <p:nvPr userDrawn="1"/>
          </p:nvCxnSpPr>
          <p:spPr>
            <a:xfrm rot="-1800000">
              <a:off x="88481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07" name="Straight Connector 506">
              <a:extLst>
                <a:ext uri="{FF2B5EF4-FFF2-40B4-BE49-F238E27FC236}">
                  <a16:creationId xmlns="" xmlns:a16="http://schemas.microsoft.com/office/drawing/2014/main" id="{C28F4BEC-4620-B542-BE89-12736FDC573F}"/>
                </a:ext>
              </a:extLst>
            </p:cNvPr>
            <p:cNvCxnSpPr>
              <a:cxnSpLocks/>
            </p:cNvCxnSpPr>
            <p:nvPr userDrawn="1"/>
          </p:nvCxnSpPr>
          <p:spPr>
            <a:xfrm rot="-1800000">
              <a:off x="91494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08" name="Straight Connector 507">
              <a:extLst>
                <a:ext uri="{FF2B5EF4-FFF2-40B4-BE49-F238E27FC236}">
                  <a16:creationId xmlns="" xmlns:a16="http://schemas.microsoft.com/office/drawing/2014/main" id="{146F7B25-8C72-3045-A3BA-722F5DA107B6}"/>
                </a:ext>
              </a:extLst>
            </p:cNvPr>
            <p:cNvCxnSpPr>
              <a:cxnSpLocks/>
            </p:cNvCxnSpPr>
            <p:nvPr userDrawn="1"/>
          </p:nvCxnSpPr>
          <p:spPr>
            <a:xfrm rot="-1800000">
              <a:off x="94507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09" name="Straight Connector 508">
              <a:extLst>
                <a:ext uri="{FF2B5EF4-FFF2-40B4-BE49-F238E27FC236}">
                  <a16:creationId xmlns="" xmlns:a16="http://schemas.microsoft.com/office/drawing/2014/main" id="{16A0D71A-ACBF-FF4C-9552-B98EED6CFC35}"/>
                </a:ext>
              </a:extLst>
            </p:cNvPr>
            <p:cNvCxnSpPr>
              <a:cxnSpLocks/>
            </p:cNvCxnSpPr>
            <p:nvPr userDrawn="1"/>
          </p:nvCxnSpPr>
          <p:spPr>
            <a:xfrm rot="-1800000">
              <a:off x="97519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10" name="Straight Connector 509">
              <a:extLst>
                <a:ext uri="{FF2B5EF4-FFF2-40B4-BE49-F238E27FC236}">
                  <a16:creationId xmlns="" xmlns:a16="http://schemas.microsoft.com/office/drawing/2014/main" id="{CFFA3882-2D6B-8843-8296-28C97C25E804}"/>
                </a:ext>
              </a:extLst>
            </p:cNvPr>
            <p:cNvCxnSpPr>
              <a:cxnSpLocks/>
            </p:cNvCxnSpPr>
            <p:nvPr userDrawn="1"/>
          </p:nvCxnSpPr>
          <p:spPr>
            <a:xfrm rot="-1800000">
              <a:off x="100532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11" name="Straight Connector 510">
              <a:extLst>
                <a:ext uri="{FF2B5EF4-FFF2-40B4-BE49-F238E27FC236}">
                  <a16:creationId xmlns="" xmlns:a16="http://schemas.microsoft.com/office/drawing/2014/main" id="{FB9F67A1-36C3-EC48-8DD0-F174B9F2EA8D}"/>
                </a:ext>
              </a:extLst>
            </p:cNvPr>
            <p:cNvCxnSpPr>
              <a:cxnSpLocks/>
            </p:cNvCxnSpPr>
            <p:nvPr userDrawn="1"/>
          </p:nvCxnSpPr>
          <p:spPr>
            <a:xfrm rot="-1800000">
              <a:off x="86975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 xmlns:a16="http://schemas.microsoft.com/office/drawing/2014/main" id="{772EC972-2209-7647-B05B-A1FC7BA54289}"/>
                </a:ext>
              </a:extLst>
            </p:cNvPr>
            <p:cNvCxnSpPr>
              <a:cxnSpLocks/>
            </p:cNvCxnSpPr>
            <p:nvPr userDrawn="1"/>
          </p:nvCxnSpPr>
          <p:spPr>
            <a:xfrm rot="-1800000">
              <a:off x="89988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 xmlns:a16="http://schemas.microsoft.com/office/drawing/2014/main" id="{85CF8ECF-40CC-E047-AC0B-8D48AC92093D}"/>
                </a:ext>
              </a:extLst>
            </p:cNvPr>
            <p:cNvCxnSpPr>
              <a:cxnSpLocks/>
            </p:cNvCxnSpPr>
            <p:nvPr userDrawn="1"/>
          </p:nvCxnSpPr>
          <p:spPr>
            <a:xfrm rot="-1800000">
              <a:off x="93000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14" name="Straight Connector 513">
              <a:extLst>
                <a:ext uri="{FF2B5EF4-FFF2-40B4-BE49-F238E27FC236}">
                  <a16:creationId xmlns="" xmlns:a16="http://schemas.microsoft.com/office/drawing/2014/main" id="{5BBD19F5-7B23-214E-B070-E3672A36F518}"/>
                </a:ext>
              </a:extLst>
            </p:cNvPr>
            <p:cNvCxnSpPr>
              <a:cxnSpLocks/>
            </p:cNvCxnSpPr>
            <p:nvPr userDrawn="1"/>
          </p:nvCxnSpPr>
          <p:spPr>
            <a:xfrm rot="-1800000">
              <a:off x="96013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15" name="Straight Connector 514">
              <a:extLst>
                <a:ext uri="{FF2B5EF4-FFF2-40B4-BE49-F238E27FC236}">
                  <a16:creationId xmlns="" xmlns:a16="http://schemas.microsoft.com/office/drawing/2014/main" id="{D18B181E-E013-0C47-8B93-E602F27A1126}"/>
                </a:ext>
              </a:extLst>
            </p:cNvPr>
            <p:cNvCxnSpPr>
              <a:cxnSpLocks/>
            </p:cNvCxnSpPr>
            <p:nvPr userDrawn="1"/>
          </p:nvCxnSpPr>
          <p:spPr>
            <a:xfrm rot="-1800000">
              <a:off x="99025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 xmlns:a16="http://schemas.microsoft.com/office/drawing/2014/main" id="{2E89A8B4-A867-E342-88D6-F7DA661AAE1A}"/>
                </a:ext>
              </a:extLst>
            </p:cNvPr>
            <p:cNvCxnSpPr>
              <a:cxnSpLocks/>
            </p:cNvCxnSpPr>
            <p:nvPr userDrawn="1"/>
          </p:nvCxnSpPr>
          <p:spPr>
            <a:xfrm rot="-1800000">
              <a:off x="102038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17" name="Straight Connector 516">
              <a:extLst>
                <a:ext uri="{FF2B5EF4-FFF2-40B4-BE49-F238E27FC236}">
                  <a16:creationId xmlns="" xmlns:a16="http://schemas.microsoft.com/office/drawing/2014/main" id="{22A94FA6-AB34-3F44-BCE2-52FFF6A9B98B}"/>
                </a:ext>
              </a:extLst>
            </p:cNvPr>
            <p:cNvCxnSpPr>
              <a:cxnSpLocks/>
            </p:cNvCxnSpPr>
            <p:nvPr userDrawn="1"/>
          </p:nvCxnSpPr>
          <p:spPr>
            <a:xfrm rot="-1800000">
              <a:off x="103544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18" name="Straight Connector 517">
              <a:extLst>
                <a:ext uri="{FF2B5EF4-FFF2-40B4-BE49-F238E27FC236}">
                  <a16:creationId xmlns="" xmlns:a16="http://schemas.microsoft.com/office/drawing/2014/main" id="{211E624D-2C8D-AB4D-AD39-CD293D5E73C8}"/>
                </a:ext>
              </a:extLst>
            </p:cNvPr>
            <p:cNvCxnSpPr>
              <a:cxnSpLocks/>
            </p:cNvCxnSpPr>
            <p:nvPr userDrawn="1"/>
          </p:nvCxnSpPr>
          <p:spPr>
            <a:xfrm rot="-1800000">
              <a:off x="105051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19" name="Straight Connector 518">
              <a:extLst>
                <a:ext uri="{FF2B5EF4-FFF2-40B4-BE49-F238E27FC236}">
                  <a16:creationId xmlns="" xmlns:a16="http://schemas.microsoft.com/office/drawing/2014/main" id="{40FDBA2C-7B09-584B-BF79-CD22A3386E2D}"/>
                </a:ext>
              </a:extLst>
            </p:cNvPr>
            <p:cNvCxnSpPr>
              <a:cxnSpLocks/>
            </p:cNvCxnSpPr>
            <p:nvPr userDrawn="1"/>
          </p:nvCxnSpPr>
          <p:spPr>
            <a:xfrm rot="-1800000">
              <a:off x="106557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20" name="Straight Connector 519">
              <a:extLst>
                <a:ext uri="{FF2B5EF4-FFF2-40B4-BE49-F238E27FC236}">
                  <a16:creationId xmlns="" xmlns:a16="http://schemas.microsoft.com/office/drawing/2014/main" id="{FC0DD48F-71C1-1F4F-879F-1AC4A0DBD294}"/>
                </a:ext>
              </a:extLst>
            </p:cNvPr>
            <p:cNvCxnSpPr>
              <a:cxnSpLocks/>
            </p:cNvCxnSpPr>
            <p:nvPr userDrawn="1"/>
          </p:nvCxnSpPr>
          <p:spPr>
            <a:xfrm rot="-1800000">
              <a:off x="108063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21" name="Straight Connector 520">
              <a:extLst>
                <a:ext uri="{FF2B5EF4-FFF2-40B4-BE49-F238E27FC236}">
                  <a16:creationId xmlns="" xmlns:a16="http://schemas.microsoft.com/office/drawing/2014/main" id="{4F83775F-EE09-F948-A4D9-524D010A9DC0}"/>
                </a:ext>
              </a:extLst>
            </p:cNvPr>
            <p:cNvCxnSpPr>
              <a:cxnSpLocks/>
            </p:cNvCxnSpPr>
            <p:nvPr userDrawn="1"/>
          </p:nvCxnSpPr>
          <p:spPr>
            <a:xfrm rot="-1800000">
              <a:off x="1095700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22" name="Straight Connector 521">
              <a:extLst>
                <a:ext uri="{FF2B5EF4-FFF2-40B4-BE49-F238E27FC236}">
                  <a16:creationId xmlns="" xmlns:a16="http://schemas.microsoft.com/office/drawing/2014/main" id="{EF802501-8E55-004A-9AD7-A6FE798DEB29}"/>
                </a:ext>
              </a:extLst>
            </p:cNvPr>
            <p:cNvCxnSpPr>
              <a:cxnSpLocks/>
            </p:cNvCxnSpPr>
            <p:nvPr userDrawn="1"/>
          </p:nvCxnSpPr>
          <p:spPr>
            <a:xfrm rot="-1800000">
              <a:off x="1110763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23" name="Straight Connector 522">
              <a:extLst>
                <a:ext uri="{FF2B5EF4-FFF2-40B4-BE49-F238E27FC236}">
                  <a16:creationId xmlns="" xmlns:a16="http://schemas.microsoft.com/office/drawing/2014/main" id="{FBD95674-95B0-1648-83B5-3C3670B35526}"/>
                </a:ext>
              </a:extLst>
            </p:cNvPr>
            <p:cNvCxnSpPr>
              <a:cxnSpLocks/>
            </p:cNvCxnSpPr>
            <p:nvPr userDrawn="1"/>
          </p:nvCxnSpPr>
          <p:spPr>
            <a:xfrm rot="-1800000">
              <a:off x="1125826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24" name="Straight Connector 523">
              <a:extLst>
                <a:ext uri="{FF2B5EF4-FFF2-40B4-BE49-F238E27FC236}">
                  <a16:creationId xmlns="" xmlns:a16="http://schemas.microsoft.com/office/drawing/2014/main" id="{CFB5EA9A-C5BC-F147-968B-5DD162719874}"/>
                </a:ext>
              </a:extLst>
            </p:cNvPr>
            <p:cNvCxnSpPr>
              <a:cxnSpLocks/>
            </p:cNvCxnSpPr>
            <p:nvPr userDrawn="1"/>
          </p:nvCxnSpPr>
          <p:spPr>
            <a:xfrm rot="-1800000">
              <a:off x="1140889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25" name="Straight Connector 524">
              <a:extLst>
                <a:ext uri="{FF2B5EF4-FFF2-40B4-BE49-F238E27FC236}">
                  <a16:creationId xmlns="" xmlns:a16="http://schemas.microsoft.com/office/drawing/2014/main" id="{67F3E96A-BF9C-8647-A8E9-DCE13A6E5D79}"/>
                </a:ext>
              </a:extLst>
            </p:cNvPr>
            <p:cNvCxnSpPr>
              <a:cxnSpLocks/>
            </p:cNvCxnSpPr>
            <p:nvPr userDrawn="1"/>
          </p:nvCxnSpPr>
          <p:spPr>
            <a:xfrm rot="-1800000">
              <a:off x="1155952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26" name="Straight Connector 525">
              <a:extLst>
                <a:ext uri="{FF2B5EF4-FFF2-40B4-BE49-F238E27FC236}">
                  <a16:creationId xmlns="" xmlns:a16="http://schemas.microsoft.com/office/drawing/2014/main" id="{8A334B5B-C479-CD42-80EE-3F4DD9BC3A5B}"/>
                </a:ext>
              </a:extLst>
            </p:cNvPr>
            <p:cNvCxnSpPr>
              <a:cxnSpLocks/>
            </p:cNvCxnSpPr>
            <p:nvPr userDrawn="1"/>
          </p:nvCxnSpPr>
          <p:spPr>
            <a:xfrm rot="-1800000">
              <a:off x="1171015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27" name="Straight Connector 526">
              <a:extLst>
                <a:ext uri="{FF2B5EF4-FFF2-40B4-BE49-F238E27FC236}">
                  <a16:creationId xmlns="" xmlns:a16="http://schemas.microsoft.com/office/drawing/2014/main" id="{1C60A409-B2A3-0449-87C1-15FE8B88F02D}"/>
                </a:ext>
              </a:extLst>
            </p:cNvPr>
            <p:cNvCxnSpPr>
              <a:cxnSpLocks/>
            </p:cNvCxnSpPr>
            <p:nvPr userDrawn="1"/>
          </p:nvCxnSpPr>
          <p:spPr>
            <a:xfrm rot="-1800000">
              <a:off x="1186078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28" name="Straight Connector 527">
              <a:extLst>
                <a:ext uri="{FF2B5EF4-FFF2-40B4-BE49-F238E27FC236}">
                  <a16:creationId xmlns="" xmlns:a16="http://schemas.microsoft.com/office/drawing/2014/main" id="{24E45A49-4989-3141-BAA9-C8974147A84D}"/>
                </a:ext>
              </a:extLst>
            </p:cNvPr>
            <p:cNvCxnSpPr>
              <a:cxnSpLocks/>
            </p:cNvCxnSpPr>
            <p:nvPr userDrawn="1"/>
          </p:nvCxnSpPr>
          <p:spPr>
            <a:xfrm rot="-1800000">
              <a:off x="1201141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29" name="Straight Connector 528">
              <a:extLst>
                <a:ext uri="{FF2B5EF4-FFF2-40B4-BE49-F238E27FC236}">
                  <a16:creationId xmlns="" xmlns:a16="http://schemas.microsoft.com/office/drawing/2014/main" id="{40A4B50A-FCF6-3449-8B93-0FABB094E164}"/>
                </a:ext>
              </a:extLst>
            </p:cNvPr>
            <p:cNvCxnSpPr>
              <a:cxnSpLocks/>
            </p:cNvCxnSpPr>
            <p:nvPr userDrawn="1"/>
          </p:nvCxnSpPr>
          <p:spPr>
            <a:xfrm rot="-1800000">
              <a:off x="1216204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30" name="Straight Connector 529">
              <a:extLst>
                <a:ext uri="{FF2B5EF4-FFF2-40B4-BE49-F238E27FC236}">
                  <a16:creationId xmlns="" xmlns:a16="http://schemas.microsoft.com/office/drawing/2014/main" id="{6F60C05F-A7CA-BE4B-9449-CE9C38BD97D4}"/>
                </a:ext>
              </a:extLst>
            </p:cNvPr>
            <p:cNvCxnSpPr>
              <a:cxnSpLocks/>
            </p:cNvCxnSpPr>
            <p:nvPr userDrawn="1"/>
          </p:nvCxnSpPr>
          <p:spPr>
            <a:xfrm rot="-1800000">
              <a:off x="12312674"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31" name="Straight Connector 530">
              <a:extLst>
                <a:ext uri="{FF2B5EF4-FFF2-40B4-BE49-F238E27FC236}">
                  <a16:creationId xmlns="" xmlns:a16="http://schemas.microsoft.com/office/drawing/2014/main" id="{A9EA72C9-A623-2F45-8ADF-2712AC51D9ED}"/>
                </a:ext>
              </a:extLst>
            </p:cNvPr>
            <p:cNvCxnSpPr>
              <a:cxnSpLocks/>
            </p:cNvCxnSpPr>
            <p:nvPr userDrawn="1"/>
          </p:nvCxnSpPr>
          <p:spPr>
            <a:xfrm rot="-1800000">
              <a:off x="12463332" y="6414255"/>
              <a:ext cx="0" cy="4572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9759953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Lst>
  <p:hf sldNum="0" hdr="0" dt="0"/>
  <p:txStyles>
    <p:titleStyle>
      <a:lvl1pPr algn="l" defTabSz="1219170" rtl="0" eaLnBrk="1" latinLnBrk="0" hangingPunct="1">
        <a:lnSpc>
          <a:spcPts val="5333"/>
        </a:lnSpc>
        <a:spcBef>
          <a:spcPct val="0"/>
        </a:spcBef>
        <a:buNone/>
        <a:defRPr sz="6400" b="1" i="0" kern="800" cap="all" normalizeH="0" baseline="0">
          <a:solidFill>
            <a:schemeClr val="tx1"/>
          </a:solidFill>
          <a:latin typeface="Arial Black" charset="0"/>
          <a:ea typeface="Arial Black" charset="0"/>
          <a:cs typeface="Arial Black" charset="0"/>
        </a:defRPr>
      </a:lvl1pPr>
    </p:titleStyle>
    <p:bodyStyle>
      <a:lvl1pPr marL="0" indent="0" algn="l" defTabSz="1219170" rtl="0" eaLnBrk="1" latinLnBrk="0" hangingPunct="1">
        <a:lnSpc>
          <a:spcPct val="90000"/>
        </a:lnSpc>
        <a:spcBef>
          <a:spcPts val="1333"/>
        </a:spcBef>
        <a:buFont typeface="Arial"/>
        <a:buNone/>
        <a:defRPr sz="1867" b="0" i="0" kern="1200" baseline="0">
          <a:solidFill>
            <a:schemeClr val="bg1"/>
          </a:solidFill>
          <a:latin typeface="Arial" charset="0"/>
          <a:ea typeface="Arial" charset="0"/>
          <a:cs typeface="Arial" charset="0"/>
        </a:defRPr>
      </a:lvl1pPr>
      <a:lvl2pPr marL="914377" indent="-304792" algn="l" defTabSz="1219170" rtl="0" eaLnBrk="1" latinLnBrk="0" hangingPunct="1">
        <a:lnSpc>
          <a:spcPct val="90000"/>
        </a:lnSpc>
        <a:spcBef>
          <a:spcPts val="667"/>
        </a:spcBef>
        <a:buFont typeface="Arial"/>
        <a:buChar char="•"/>
        <a:defRPr sz="3200" b="0" i="0" kern="1200">
          <a:solidFill>
            <a:schemeClr val="bg1"/>
          </a:solidFill>
          <a:latin typeface="Arial" charset="0"/>
          <a:ea typeface="Arial" charset="0"/>
          <a:cs typeface="Arial" charset="0"/>
        </a:defRPr>
      </a:lvl2pPr>
      <a:lvl3pPr marL="1523962" indent="-304792" algn="l" defTabSz="1219170" rtl="0" eaLnBrk="1" latinLnBrk="0" hangingPunct="1">
        <a:lnSpc>
          <a:spcPct val="90000"/>
        </a:lnSpc>
        <a:spcBef>
          <a:spcPts val="667"/>
        </a:spcBef>
        <a:buFont typeface="Arial"/>
        <a:buChar char="•"/>
        <a:defRPr sz="2667" b="0" i="0" kern="1200">
          <a:solidFill>
            <a:schemeClr val="bg1"/>
          </a:solidFill>
          <a:latin typeface="Arial" charset="0"/>
          <a:ea typeface="Arial" charset="0"/>
          <a:cs typeface="Arial" charset="0"/>
        </a:defRPr>
      </a:lvl3pPr>
      <a:lvl4pPr marL="2133547" indent="-304792" algn="l" defTabSz="1219170" rtl="0" eaLnBrk="1" latinLnBrk="0" hangingPunct="1">
        <a:lnSpc>
          <a:spcPct val="90000"/>
        </a:lnSpc>
        <a:spcBef>
          <a:spcPts val="667"/>
        </a:spcBef>
        <a:buFont typeface="Arial"/>
        <a:buChar char="•"/>
        <a:defRPr sz="2400" b="0" i="0" kern="1200">
          <a:solidFill>
            <a:schemeClr val="bg1"/>
          </a:solidFill>
          <a:latin typeface="Arial" charset="0"/>
          <a:ea typeface="Arial" charset="0"/>
          <a:cs typeface="Arial" charset="0"/>
        </a:defRPr>
      </a:lvl4pPr>
      <a:lvl5pPr marL="2743131" indent="-304792" algn="l" defTabSz="1219170" rtl="0" eaLnBrk="1" latinLnBrk="0" hangingPunct="1">
        <a:lnSpc>
          <a:spcPct val="90000"/>
        </a:lnSpc>
        <a:spcBef>
          <a:spcPts val="667"/>
        </a:spcBef>
        <a:buFont typeface="Arial"/>
        <a:buChar char="•"/>
        <a:defRPr sz="2400" b="0" i="0" kern="1200">
          <a:solidFill>
            <a:schemeClr val="bg1"/>
          </a:solidFill>
          <a:latin typeface="Arial" charset="0"/>
          <a:ea typeface="Arial" charset="0"/>
          <a:cs typeface="Arial"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7B6F8AA-C60C-AB4B-AFF7-9D4A74B90AFB}"/>
              </a:ext>
            </a:extLst>
          </p:cNvPr>
          <p:cNvSpPr/>
          <p:nvPr userDrawn="1"/>
        </p:nvSpPr>
        <p:spPr>
          <a:xfrm>
            <a:off x="7952282" y="-10884"/>
            <a:ext cx="4315918" cy="60742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sz="3200">
              <a:solidFill>
                <a:srgbClr val="FFFFFF"/>
              </a:solidFill>
            </a:endParaRPr>
          </a:p>
        </p:txBody>
      </p:sp>
      <p:sp>
        <p:nvSpPr>
          <p:cNvPr id="176" name="Oval 175">
            <a:extLst>
              <a:ext uri="{FF2B5EF4-FFF2-40B4-BE49-F238E27FC236}">
                <a16:creationId xmlns="" xmlns:a16="http://schemas.microsoft.com/office/drawing/2014/main" id="{5CAE88BB-9F3D-A544-A2AF-F4EFDA8953CA}"/>
              </a:ext>
            </a:extLst>
          </p:cNvPr>
          <p:cNvSpPr/>
          <p:nvPr userDrawn="1"/>
        </p:nvSpPr>
        <p:spPr>
          <a:xfrm>
            <a:off x="9843937" y="-2743200"/>
            <a:ext cx="3581400" cy="3581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3200">
              <a:solidFill>
                <a:srgbClr val="FFFFFF"/>
              </a:solidFill>
            </a:endParaRPr>
          </a:p>
        </p:txBody>
      </p:sp>
      <p:sp>
        <p:nvSpPr>
          <p:cNvPr id="2" name="Title Placeholder 1"/>
          <p:cNvSpPr>
            <a:spLocks noGrp="1"/>
          </p:cNvSpPr>
          <p:nvPr>
            <p:ph type="title"/>
          </p:nvPr>
        </p:nvSpPr>
        <p:spPr>
          <a:xfrm>
            <a:off x="609600" y="1219326"/>
            <a:ext cx="10972800" cy="944628"/>
          </a:xfrm>
          <a:prstGeom prst="rect">
            <a:avLst/>
          </a:prstGeom>
        </p:spPr>
        <p:txBody>
          <a:bodyPr vert="horz" lIns="91440" tIns="45720" rIns="91440" bIns="45720" rtlCol="0" anchor="ctr">
            <a:normAutofit/>
          </a:bodyPr>
          <a:lstStyle/>
          <a:p>
            <a:r>
              <a:rPr lang="en-US" dirty="0"/>
              <a:t>Click to edit Master title style</a:t>
            </a:r>
          </a:p>
        </p:txBody>
      </p:sp>
      <p:sp>
        <p:nvSpPr>
          <p:cNvPr id="5" name="Rectangle 7">
            <a:extLst>
              <a:ext uri="{FF2B5EF4-FFF2-40B4-BE49-F238E27FC236}">
                <a16:creationId xmlns="" xmlns:a16="http://schemas.microsoft.com/office/drawing/2014/main" id="{8C7667FD-54ED-E644-BC28-638C4FD43A7D}"/>
              </a:ext>
            </a:extLst>
          </p:cNvPr>
          <p:cNvSpPr/>
          <p:nvPr userDrawn="1"/>
        </p:nvSpPr>
        <p:spPr>
          <a:xfrm>
            <a:off x="-178557" y="-10884"/>
            <a:ext cx="8889274" cy="607422"/>
          </a:xfrm>
          <a:custGeom>
            <a:avLst/>
            <a:gdLst>
              <a:gd name="connsiteX0" fmla="*/ 0 w 8882743"/>
              <a:gd name="connsiteY0" fmla="*/ 0 h 1371600"/>
              <a:gd name="connsiteX1" fmla="*/ 8882743 w 8882743"/>
              <a:gd name="connsiteY1" fmla="*/ 0 h 1371600"/>
              <a:gd name="connsiteX2" fmla="*/ 8882743 w 8882743"/>
              <a:gd name="connsiteY2" fmla="*/ 1371600 h 1371600"/>
              <a:gd name="connsiteX3" fmla="*/ 0 w 8882743"/>
              <a:gd name="connsiteY3" fmla="*/ 1371600 h 1371600"/>
              <a:gd name="connsiteX4" fmla="*/ 0 w 8882743"/>
              <a:gd name="connsiteY4" fmla="*/ 0 h 1371600"/>
              <a:gd name="connsiteX0" fmla="*/ 0 w 8882743"/>
              <a:gd name="connsiteY0" fmla="*/ 0 h 1371600"/>
              <a:gd name="connsiteX1" fmla="*/ 8080769 w 8882743"/>
              <a:gd name="connsiteY1" fmla="*/ 0 h 1371600"/>
              <a:gd name="connsiteX2" fmla="*/ 8882743 w 8882743"/>
              <a:gd name="connsiteY2" fmla="*/ 1371600 h 1371600"/>
              <a:gd name="connsiteX3" fmla="*/ 0 w 8882743"/>
              <a:gd name="connsiteY3" fmla="*/ 1371600 h 1371600"/>
              <a:gd name="connsiteX4" fmla="*/ 0 w 8882743"/>
              <a:gd name="connsiteY4" fmla="*/ 0 h 1371600"/>
              <a:gd name="connsiteX0" fmla="*/ 0 w 8889274"/>
              <a:gd name="connsiteY0" fmla="*/ 770709 h 1371600"/>
              <a:gd name="connsiteX1" fmla="*/ 8087300 w 8889274"/>
              <a:gd name="connsiteY1" fmla="*/ 0 h 1371600"/>
              <a:gd name="connsiteX2" fmla="*/ 8889274 w 8889274"/>
              <a:gd name="connsiteY2" fmla="*/ 1371600 h 1371600"/>
              <a:gd name="connsiteX3" fmla="*/ 6531 w 8889274"/>
              <a:gd name="connsiteY3" fmla="*/ 1371600 h 1371600"/>
              <a:gd name="connsiteX4" fmla="*/ 0 w 8889274"/>
              <a:gd name="connsiteY4" fmla="*/ 770709 h 1371600"/>
              <a:gd name="connsiteX0" fmla="*/ 0 w 8889274"/>
              <a:gd name="connsiteY0" fmla="*/ 0 h 600891"/>
              <a:gd name="connsiteX1" fmla="*/ 8544500 w 8889274"/>
              <a:gd name="connsiteY1" fmla="*/ 6531 h 600891"/>
              <a:gd name="connsiteX2" fmla="*/ 8889274 w 8889274"/>
              <a:gd name="connsiteY2" fmla="*/ 600891 h 600891"/>
              <a:gd name="connsiteX3" fmla="*/ 6531 w 8889274"/>
              <a:gd name="connsiteY3" fmla="*/ 600891 h 600891"/>
              <a:gd name="connsiteX4" fmla="*/ 0 w 8889274"/>
              <a:gd name="connsiteY4" fmla="*/ 0 h 600891"/>
              <a:gd name="connsiteX0" fmla="*/ 0 w 8889274"/>
              <a:gd name="connsiteY0" fmla="*/ 6531 h 607422"/>
              <a:gd name="connsiteX1" fmla="*/ 8557563 w 8889274"/>
              <a:gd name="connsiteY1" fmla="*/ 0 h 607422"/>
              <a:gd name="connsiteX2" fmla="*/ 8889274 w 8889274"/>
              <a:gd name="connsiteY2" fmla="*/ 607422 h 607422"/>
              <a:gd name="connsiteX3" fmla="*/ 6531 w 8889274"/>
              <a:gd name="connsiteY3" fmla="*/ 607422 h 607422"/>
              <a:gd name="connsiteX4" fmla="*/ 0 w 8889274"/>
              <a:gd name="connsiteY4" fmla="*/ 6531 h 607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9274" h="607422">
                <a:moveTo>
                  <a:pt x="0" y="6531"/>
                </a:moveTo>
                <a:lnTo>
                  <a:pt x="8557563" y="0"/>
                </a:lnTo>
                <a:lnTo>
                  <a:pt x="8889274" y="607422"/>
                </a:lnTo>
                <a:lnTo>
                  <a:pt x="6531" y="607422"/>
                </a:lnTo>
                <a:lnTo>
                  <a:pt x="0" y="65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3200" dirty="0">
                <a:solidFill>
                  <a:srgbClr val="FFFFFF"/>
                </a:solidFill>
              </a:rPr>
              <a:t>   </a:t>
            </a:r>
          </a:p>
        </p:txBody>
      </p:sp>
      <p:grpSp>
        <p:nvGrpSpPr>
          <p:cNvPr id="183" name="Group 182">
            <a:extLst>
              <a:ext uri="{FF2B5EF4-FFF2-40B4-BE49-F238E27FC236}">
                <a16:creationId xmlns="" xmlns:a16="http://schemas.microsoft.com/office/drawing/2014/main" id="{160069EA-8362-9C4F-9F05-53587167DBF8}"/>
              </a:ext>
            </a:extLst>
          </p:cNvPr>
          <p:cNvGrpSpPr/>
          <p:nvPr userDrawn="1"/>
        </p:nvGrpSpPr>
        <p:grpSpPr>
          <a:xfrm>
            <a:off x="-194311" y="6296297"/>
            <a:ext cx="12577633" cy="137160"/>
            <a:chOff x="-194311" y="6163283"/>
            <a:chExt cx="12577633" cy="137160"/>
          </a:xfrm>
        </p:grpSpPr>
        <p:cxnSp>
          <p:nvCxnSpPr>
            <p:cNvPr id="7" name="Straight Connector 6">
              <a:extLst>
                <a:ext uri="{FF2B5EF4-FFF2-40B4-BE49-F238E27FC236}">
                  <a16:creationId xmlns="" xmlns:a16="http://schemas.microsoft.com/office/drawing/2014/main" id="{667EB810-DC27-0346-98E0-8D56C4439739}"/>
                </a:ext>
              </a:extLst>
            </p:cNvPr>
            <p:cNvCxnSpPr>
              <a:cxnSpLocks/>
            </p:cNvCxnSpPr>
            <p:nvPr userDrawn="1"/>
          </p:nvCxnSpPr>
          <p:spPr>
            <a:xfrm rot="19800000">
              <a:off x="-194311"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 xmlns:a16="http://schemas.microsoft.com/office/drawing/2014/main" id="{2BCC67F0-4568-0745-8D8D-D12D1EDD251E}"/>
                </a:ext>
              </a:extLst>
            </p:cNvPr>
            <p:cNvCxnSpPr>
              <a:cxnSpLocks/>
            </p:cNvCxnSpPr>
            <p:nvPr userDrawn="1"/>
          </p:nvCxnSpPr>
          <p:spPr>
            <a:xfrm rot="19800000">
              <a:off x="-43681"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 xmlns:a16="http://schemas.microsoft.com/office/drawing/2014/main" id="{6F72191F-091E-B046-B4BC-836D775532F9}"/>
                </a:ext>
              </a:extLst>
            </p:cNvPr>
            <p:cNvCxnSpPr>
              <a:cxnSpLocks/>
            </p:cNvCxnSpPr>
            <p:nvPr userDrawn="1"/>
          </p:nvCxnSpPr>
          <p:spPr>
            <a:xfrm rot="19800000">
              <a:off x="1069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 xmlns:a16="http://schemas.microsoft.com/office/drawing/2014/main" id="{036C73C4-38A5-B54A-A240-4338EF64FFD4}"/>
                </a:ext>
              </a:extLst>
            </p:cNvPr>
            <p:cNvCxnSpPr>
              <a:cxnSpLocks/>
            </p:cNvCxnSpPr>
            <p:nvPr userDrawn="1"/>
          </p:nvCxnSpPr>
          <p:spPr>
            <a:xfrm rot="19800000">
              <a:off x="2575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 xmlns:a16="http://schemas.microsoft.com/office/drawing/2014/main" id="{409B7994-0D19-FA43-87A3-C56A5421F802}"/>
                </a:ext>
              </a:extLst>
            </p:cNvPr>
            <p:cNvCxnSpPr>
              <a:cxnSpLocks/>
            </p:cNvCxnSpPr>
            <p:nvPr userDrawn="1"/>
          </p:nvCxnSpPr>
          <p:spPr>
            <a:xfrm rot="19800000">
              <a:off x="4082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245B04EF-D5C9-CC49-99FA-020063246020}"/>
                </a:ext>
              </a:extLst>
            </p:cNvPr>
            <p:cNvCxnSpPr>
              <a:cxnSpLocks/>
            </p:cNvCxnSpPr>
            <p:nvPr userDrawn="1"/>
          </p:nvCxnSpPr>
          <p:spPr>
            <a:xfrm rot="19800000">
              <a:off x="5588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 xmlns:a16="http://schemas.microsoft.com/office/drawing/2014/main" id="{CFEC5562-E729-1C45-9096-AD3D7AA840D0}"/>
                </a:ext>
              </a:extLst>
            </p:cNvPr>
            <p:cNvCxnSpPr>
              <a:cxnSpLocks/>
            </p:cNvCxnSpPr>
            <p:nvPr userDrawn="1"/>
          </p:nvCxnSpPr>
          <p:spPr>
            <a:xfrm rot="19800000">
              <a:off x="7094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 xmlns:a16="http://schemas.microsoft.com/office/drawing/2014/main" id="{4FF6C8DB-7226-9F44-9BF8-D6197296321C}"/>
                </a:ext>
              </a:extLst>
            </p:cNvPr>
            <p:cNvCxnSpPr>
              <a:cxnSpLocks/>
            </p:cNvCxnSpPr>
            <p:nvPr userDrawn="1"/>
          </p:nvCxnSpPr>
          <p:spPr>
            <a:xfrm rot="19800000">
              <a:off x="8600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 xmlns:a16="http://schemas.microsoft.com/office/drawing/2014/main" id="{1C2B16A2-594A-514B-8DF9-4F227D044881}"/>
                </a:ext>
              </a:extLst>
            </p:cNvPr>
            <p:cNvCxnSpPr>
              <a:cxnSpLocks/>
            </p:cNvCxnSpPr>
            <p:nvPr userDrawn="1"/>
          </p:nvCxnSpPr>
          <p:spPr>
            <a:xfrm rot="19800000">
              <a:off x="10107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8B656274-B259-DC46-926F-D73C14754A82}"/>
                </a:ext>
              </a:extLst>
            </p:cNvPr>
            <p:cNvCxnSpPr>
              <a:cxnSpLocks/>
            </p:cNvCxnSpPr>
            <p:nvPr userDrawn="1"/>
          </p:nvCxnSpPr>
          <p:spPr>
            <a:xfrm rot="19800000">
              <a:off x="11613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 xmlns:a16="http://schemas.microsoft.com/office/drawing/2014/main" id="{5C874934-0A81-4F4C-A3CF-F5A569C27CD8}"/>
                </a:ext>
              </a:extLst>
            </p:cNvPr>
            <p:cNvCxnSpPr>
              <a:cxnSpLocks/>
            </p:cNvCxnSpPr>
            <p:nvPr userDrawn="1"/>
          </p:nvCxnSpPr>
          <p:spPr>
            <a:xfrm rot="19800000">
              <a:off x="13119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 xmlns:a16="http://schemas.microsoft.com/office/drawing/2014/main" id="{C500EC4C-53EA-2E4F-9D95-D3D9A30916D8}"/>
                </a:ext>
              </a:extLst>
            </p:cNvPr>
            <p:cNvCxnSpPr>
              <a:cxnSpLocks/>
            </p:cNvCxnSpPr>
            <p:nvPr userDrawn="1"/>
          </p:nvCxnSpPr>
          <p:spPr>
            <a:xfrm rot="19800000">
              <a:off x="14626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 xmlns:a16="http://schemas.microsoft.com/office/drawing/2014/main" id="{EBA8EA6B-B19E-7441-B890-FF66B228FAFD}"/>
                </a:ext>
              </a:extLst>
            </p:cNvPr>
            <p:cNvCxnSpPr>
              <a:cxnSpLocks/>
            </p:cNvCxnSpPr>
            <p:nvPr userDrawn="1"/>
          </p:nvCxnSpPr>
          <p:spPr>
            <a:xfrm rot="19800000">
              <a:off x="16132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 xmlns:a16="http://schemas.microsoft.com/office/drawing/2014/main" id="{CA78EFC3-A5A6-C44F-A0A3-BB376AA9C66F}"/>
                </a:ext>
              </a:extLst>
            </p:cNvPr>
            <p:cNvCxnSpPr>
              <a:cxnSpLocks/>
            </p:cNvCxnSpPr>
            <p:nvPr userDrawn="1"/>
          </p:nvCxnSpPr>
          <p:spPr>
            <a:xfrm rot="19800000">
              <a:off x="17638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 xmlns:a16="http://schemas.microsoft.com/office/drawing/2014/main" id="{89D1DA20-97ED-174A-8E2F-BD7393B126B0}"/>
                </a:ext>
              </a:extLst>
            </p:cNvPr>
            <p:cNvCxnSpPr>
              <a:cxnSpLocks/>
            </p:cNvCxnSpPr>
            <p:nvPr userDrawn="1"/>
          </p:nvCxnSpPr>
          <p:spPr>
            <a:xfrm rot="19800000">
              <a:off x="19145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 xmlns:a16="http://schemas.microsoft.com/office/drawing/2014/main" id="{D42EDBCC-A9CD-C445-8EBA-E5BAE20740BA}"/>
                </a:ext>
              </a:extLst>
            </p:cNvPr>
            <p:cNvCxnSpPr>
              <a:cxnSpLocks/>
            </p:cNvCxnSpPr>
            <p:nvPr userDrawn="1"/>
          </p:nvCxnSpPr>
          <p:spPr>
            <a:xfrm rot="19800000">
              <a:off x="20651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 xmlns:a16="http://schemas.microsoft.com/office/drawing/2014/main" id="{73DD057F-1CB3-914B-8D05-18554AF6234E}"/>
                </a:ext>
              </a:extLst>
            </p:cNvPr>
            <p:cNvCxnSpPr>
              <a:cxnSpLocks/>
            </p:cNvCxnSpPr>
            <p:nvPr userDrawn="1"/>
          </p:nvCxnSpPr>
          <p:spPr>
            <a:xfrm rot="19800000">
              <a:off x="22157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 xmlns:a16="http://schemas.microsoft.com/office/drawing/2014/main" id="{08D185D7-8A8C-1F48-9E2F-23F68D3F0E3C}"/>
                </a:ext>
              </a:extLst>
            </p:cNvPr>
            <p:cNvCxnSpPr>
              <a:cxnSpLocks/>
            </p:cNvCxnSpPr>
            <p:nvPr userDrawn="1"/>
          </p:nvCxnSpPr>
          <p:spPr>
            <a:xfrm rot="19800000">
              <a:off x="23663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 xmlns:a16="http://schemas.microsoft.com/office/drawing/2014/main" id="{2CA7E344-7E46-644C-A502-AADFBCA5AAF3}"/>
                </a:ext>
              </a:extLst>
            </p:cNvPr>
            <p:cNvCxnSpPr>
              <a:cxnSpLocks/>
            </p:cNvCxnSpPr>
            <p:nvPr userDrawn="1"/>
          </p:nvCxnSpPr>
          <p:spPr>
            <a:xfrm rot="19800000">
              <a:off x="25170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 xmlns:a16="http://schemas.microsoft.com/office/drawing/2014/main" id="{41066B18-54A2-8540-8101-4CF8273D8DC7}"/>
                </a:ext>
              </a:extLst>
            </p:cNvPr>
            <p:cNvCxnSpPr>
              <a:cxnSpLocks/>
            </p:cNvCxnSpPr>
            <p:nvPr userDrawn="1"/>
          </p:nvCxnSpPr>
          <p:spPr>
            <a:xfrm rot="19800000">
              <a:off x="26676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 xmlns:a16="http://schemas.microsoft.com/office/drawing/2014/main" id="{5C01922B-0AEE-9C40-954B-ADF3274B627B}"/>
                </a:ext>
              </a:extLst>
            </p:cNvPr>
            <p:cNvCxnSpPr>
              <a:cxnSpLocks/>
            </p:cNvCxnSpPr>
            <p:nvPr userDrawn="1"/>
          </p:nvCxnSpPr>
          <p:spPr>
            <a:xfrm rot="19800000">
              <a:off x="28182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 xmlns:a16="http://schemas.microsoft.com/office/drawing/2014/main" id="{5D46EE84-9F1B-DC48-A89F-F18F67CA740E}"/>
                </a:ext>
              </a:extLst>
            </p:cNvPr>
            <p:cNvCxnSpPr>
              <a:cxnSpLocks/>
            </p:cNvCxnSpPr>
            <p:nvPr userDrawn="1"/>
          </p:nvCxnSpPr>
          <p:spPr>
            <a:xfrm rot="19800000">
              <a:off x="29689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 xmlns:a16="http://schemas.microsoft.com/office/drawing/2014/main" id="{84BDCB33-D5FB-3643-A2B4-2448814741AC}"/>
                </a:ext>
              </a:extLst>
            </p:cNvPr>
            <p:cNvCxnSpPr>
              <a:cxnSpLocks/>
            </p:cNvCxnSpPr>
            <p:nvPr userDrawn="1"/>
          </p:nvCxnSpPr>
          <p:spPr>
            <a:xfrm rot="19800000">
              <a:off x="31195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 xmlns:a16="http://schemas.microsoft.com/office/drawing/2014/main" id="{561BC713-A030-2A43-AF23-DED4171F6BF5}"/>
                </a:ext>
              </a:extLst>
            </p:cNvPr>
            <p:cNvCxnSpPr>
              <a:cxnSpLocks/>
            </p:cNvCxnSpPr>
            <p:nvPr userDrawn="1"/>
          </p:nvCxnSpPr>
          <p:spPr>
            <a:xfrm rot="19800000">
              <a:off x="32701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 xmlns:a16="http://schemas.microsoft.com/office/drawing/2014/main" id="{B5A1490C-C2E5-2841-8A92-ADEECE538A4B}"/>
                </a:ext>
              </a:extLst>
            </p:cNvPr>
            <p:cNvCxnSpPr>
              <a:cxnSpLocks/>
            </p:cNvCxnSpPr>
            <p:nvPr userDrawn="1"/>
          </p:nvCxnSpPr>
          <p:spPr>
            <a:xfrm rot="19800000">
              <a:off x="34208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 xmlns:a16="http://schemas.microsoft.com/office/drawing/2014/main" id="{46DEA2AB-1672-504B-9CAB-2E0679F7F1A2}"/>
                </a:ext>
              </a:extLst>
            </p:cNvPr>
            <p:cNvCxnSpPr>
              <a:cxnSpLocks/>
            </p:cNvCxnSpPr>
            <p:nvPr userDrawn="1"/>
          </p:nvCxnSpPr>
          <p:spPr>
            <a:xfrm rot="19800000">
              <a:off x="35714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 xmlns:a16="http://schemas.microsoft.com/office/drawing/2014/main" id="{9C21BF8B-1684-424C-AD3B-2566D85EC79B}"/>
                </a:ext>
              </a:extLst>
            </p:cNvPr>
            <p:cNvCxnSpPr>
              <a:cxnSpLocks/>
            </p:cNvCxnSpPr>
            <p:nvPr userDrawn="1"/>
          </p:nvCxnSpPr>
          <p:spPr>
            <a:xfrm rot="19800000">
              <a:off x="37220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 xmlns:a16="http://schemas.microsoft.com/office/drawing/2014/main" id="{32663DE2-40CC-4C40-907B-309DA35FD708}"/>
                </a:ext>
              </a:extLst>
            </p:cNvPr>
            <p:cNvCxnSpPr>
              <a:cxnSpLocks/>
            </p:cNvCxnSpPr>
            <p:nvPr userDrawn="1"/>
          </p:nvCxnSpPr>
          <p:spPr>
            <a:xfrm rot="19800000">
              <a:off x="38726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 xmlns:a16="http://schemas.microsoft.com/office/drawing/2014/main" id="{4F5765A1-F28A-C747-9965-512D52A73E28}"/>
                </a:ext>
              </a:extLst>
            </p:cNvPr>
            <p:cNvCxnSpPr>
              <a:cxnSpLocks/>
            </p:cNvCxnSpPr>
            <p:nvPr userDrawn="1"/>
          </p:nvCxnSpPr>
          <p:spPr>
            <a:xfrm rot="19800000">
              <a:off x="40233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 xmlns:a16="http://schemas.microsoft.com/office/drawing/2014/main" id="{4A310CBE-069C-984A-81A1-4E6FE00E6DCE}"/>
                </a:ext>
              </a:extLst>
            </p:cNvPr>
            <p:cNvCxnSpPr>
              <a:cxnSpLocks/>
            </p:cNvCxnSpPr>
            <p:nvPr userDrawn="1"/>
          </p:nvCxnSpPr>
          <p:spPr>
            <a:xfrm rot="19800000">
              <a:off x="41739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 xmlns:a16="http://schemas.microsoft.com/office/drawing/2014/main" id="{F6E42D37-B653-1447-A6B1-58CEB1881B90}"/>
                </a:ext>
              </a:extLst>
            </p:cNvPr>
            <p:cNvCxnSpPr>
              <a:cxnSpLocks/>
            </p:cNvCxnSpPr>
            <p:nvPr userDrawn="1"/>
          </p:nvCxnSpPr>
          <p:spPr>
            <a:xfrm rot="19800000">
              <a:off x="43245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 xmlns:a16="http://schemas.microsoft.com/office/drawing/2014/main" id="{BB5C2618-E0F2-5B4D-AE08-0D8EC4CE7037}"/>
                </a:ext>
              </a:extLst>
            </p:cNvPr>
            <p:cNvCxnSpPr>
              <a:cxnSpLocks/>
            </p:cNvCxnSpPr>
            <p:nvPr userDrawn="1"/>
          </p:nvCxnSpPr>
          <p:spPr>
            <a:xfrm rot="19800000">
              <a:off x="44752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 xmlns:a16="http://schemas.microsoft.com/office/drawing/2014/main" id="{0840D7F0-E062-1B4B-BB62-0AFE650CE42F}"/>
                </a:ext>
              </a:extLst>
            </p:cNvPr>
            <p:cNvCxnSpPr>
              <a:cxnSpLocks/>
            </p:cNvCxnSpPr>
            <p:nvPr userDrawn="1"/>
          </p:nvCxnSpPr>
          <p:spPr>
            <a:xfrm rot="19800000">
              <a:off x="46258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 xmlns:a16="http://schemas.microsoft.com/office/drawing/2014/main" id="{9A3AC2FA-D535-FE44-B5DA-3C0CD5901FBC}"/>
                </a:ext>
              </a:extLst>
            </p:cNvPr>
            <p:cNvCxnSpPr>
              <a:cxnSpLocks/>
            </p:cNvCxnSpPr>
            <p:nvPr userDrawn="1"/>
          </p:nvCxnSpPr>
          <p:spPr>
            <a:xfrm rot="19800000">
              <a:off x="47764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 xmlns:a16="http://schemas.microsoft.com/office/drawing/2014/main" id="{8F6743C2-4781-7549-AABF-EB6C3E41B3B2}"/>
                </a:ext>
              </a:extLst>
            </p:cNvPr>
            <p:cNvCxnSpPr>
              <a:cxnSpLocks/>
            </p:cNvCxnSpPr>
            <p:nvPr userDrawn="1"/>
          </p:nvCxnSpPr>
          <p:spPr>
            <a:xfrm rot="19800000">
              <a:off x="49271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 xmlns:a16="http://schemas.microsoft.com/office/drawing/2014/main" id="{A99598F9-1411-9B4F-B1FC-649B9F4181B4}"/>
                </a:ext>
              </a:extLst>
            </p:cNvPr>
            <p:cNvCxnSpPr>
              <a:cxnSpLocks/>
            </p:cNvCxnSpPr>
            <p:nvPr userDrawn="1"/>
          </p:nvCxnSpPr>
          <p:spPr>
            <a:xfrm rot="19800000">
              <a:off x="50777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 xmlns:a16="http://schemas.microsoft.com/office/drawing/2014/main" id="{F4228C96-9A3B-6D43-B9F7-BA96EEA61D4F}"/>
                </a:ext>
              </a:extLst>
            </p:cNvPr>
            <p:cNvCxnSpPr>
              <a:cxnSpLocks/>
            </p:cNvCxnSpPr>
            <p:nvPr userDrawn="1"/>
          </p:nvCxnSpPr>
          <p:spPr>
            <a:xfrm rot="19800000">
              <a:off x="52283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 xmlns:a16="http://schemas.microsoft.com/office/drawing/2014/main" id="{608D2814-E671-E945-A1FE-9B5C4F81A4E2}"/>
                </a:ext>
              </a:extLst>
            </p:cNvPr>
            <p:cNvCxnSpPr>
              <a:cxnSpLocks/>
            </p:cNvCxnSpPr>
            <p:nvPr userDrawn="1"/>
          </p:nvCxnSpPr>
          <p:spPr>
            <a:xfrm rot="19800000">
              <a:off x="53789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 xmlns:a16="http://schemas.microsoft.com/office/drawing/2014/main" id="{F8B59239-95E0-1B4E-AA5B-5206E5A06720}"/>
                </a:ext>
              </a:extLst>
            </p:cNvPr>
            <p:cNvCxnSpPr>
              <a:cxnSpLocks/>
            </p:cNvCxnSpPr>
            <p:nvPr userDrawn="1"/>
          </p:nvCxnSpPr>
          <p:spPr>
            <a:xfrm rot="19800000">
              <a:off x="55296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 xmlns:a16="http://schemas.microsoft.com/office/drawing/2014/main" id="{DD593E71-1C01-2C4A-A6F4-ED16A07C6A6B}"/>
                </a:ext>
              </a:extLst>
            </p:cNvPr>
            <p:cNvCxnSpPr>
              <a:cxnSpLocks/>
            </p:cNvCxnSpPr>
            <p:nvPr userDrawn="1"/>
          </p:nvCxnSpPr>
          <p:spPr>
            <a:xfrm rot="19800000">
              <a:off x="56802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 xmlns:a16="http://schemas.microsoft.com/office/drawing/2014/main" id="{8156AAC4-A038-AB41-879C-F5695AFFDE24}"/>
                </a:ext>
              </a:extLst>
            </p:cNvPr>
            <p:cNvCxnSpPr>
              <a:cxnSpLocks/>
            </p:cNvCxnSpPr>
            <p:nvPr userDrawn="1"/>
          </p:nvCxnSpPr>
          <p:spPr>
            <a:xfrm rot="19800000">
              <a:off x="58308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 xmlns:a16="http://schemas.microsoft.com/office/drawing/2014/main" id="{3E02467F-CAB4-734A-A51A-F569E169D1C7}"/>
                </a:ext>
              </a:extLst>
            </p:cNvPr>
            <p:cNvCxnSpPr>
              <a:cxnSpLocks/>
            </p:cNvCxnSpPr>
            <p:nvPr userDrawn="1"/>
          </p:nvCxnSpPr>
          <p:spPr>
            <a:xfrm rot="19800000">
              <a:off x="59815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 xmlns:a16="http://schemas.microsoft.com/office/drawing/2014/main" id="{2397D800-E4D2-3A41-B342-5F226A243FB9}"/>
                </a:ext>
              </a:extLst>
            </p:cNvPr>
            <p:cNvCxnSpPr>
              <a:cxnSpLocks/>
            </p:cNvCxnSpPr>
            <p:nvPr userDrawn="1"/>
          </p:nvCxnSpPr>
          <p:spPr>
            <a:xfrm rot="19800000">
              <a:off x="61321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 xmlns:a16="http://schemas.microsoft.com/office/drawing/2014/main" id="{1F192FF6-1722-E84D-B3B3-F46A0E12933B}"/>
                </a:ext>
              </a:extLst>
            </p:cNvPr>
            <p:cNvCxnSpPr>
              <a:cxnSpLocks/>
            </p:cNvCxnSpPr>
            <p:nvPr userDrawn="1"/>
          </p:nvCxnSpPr>
          <p:spPr>
            <a:xfrm rot="19800000">
              <a:off x="62827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 xmlns:a16="http://schemas.microsoft.com/office/drawing/2014/main" id="{73E779D9-D6F4-7945-A8E6-19344DA212BF}"/>
                </a:ext>
              </a:extLst>
            </p:cNvPr>
            <p:cNvCxnSpPr>
              <a:cxnSpLocks/>
            </p:cNvCxnSpPr>
            <p:nvPr userDrawn="1"/>
          </p:nvCxnSpPr>
          <p:spPr>
            <a:xfrm rot="19800000">
              <a:off x="64334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 xmlns:a16="http://schemas.microsoft.com/office/drawing/2014/main" id="{3CADF316-BF63-2344-931E-9E2CCEBADA6B}"/>
                </a:ext>
              </a:extLst>
            </p:cNvPr>
            <p:cNvCxnSpPr>
              <a:cxnSpLocks/>
            </p:cNvCxnSpPr>
            <p:nvPr userDrawn="1"/>
          </p:nvCxnSpPr>
          <p:spPr>
            <a:xfrm rot="19800000">
              <a:off x="65840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 xmlns:a16="http://schemas.microsoft.com/office/drawing/2014/main" id="{4F581C52-EB83-D742-B104-B88CA08746C1}"/>
                </a:ext>
              </a:extLst>
            </p:cNvPr>
            <p:cNvCxnSpPr>
              <a:cxnSpLocks/>
            </p:cNvCxnSpPr>
            <p:nvPr userDrawn="1"/>
          </p:nvCxnSpPr>
          <p:spPr>
            <a:xfrm rot="19800000">
              <a:off x="67346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 xmlns:a16="http://schemas.microsoft.com/office/drawing/2014/main" id="{00027C93-4C9E-E549-8A46-D76B876ED4A5}"/>
                </a:ext>
              </a:extLst>
            </p:cNvPr>
            <p:cNvCxnSpPr>
              <a:cxnSpLocks/>
            </p:cNvCxnSpPr>
            <p:nvPr userDrawn="1"/>
          </p:nvCxnSpPr>
          <p:spPr>
            <a:xfrm rot="19800000">
              <a:off x="68852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 xmlns:a16="http://schemas.microsoft.com/office/drawing/2014/main" id="{796E1984-FD1E-BD45-97F4-5BA9CFDF5615}"/>
                </a:ext>
              </a:extLst>
            </p:cNvPr>
            <p:cNvCxnSpPr>
              <a:cxnSpLocks/>
            </p:cNvCxnSpPr>
            <p:nvPr userDrawn="1"/>
          </p:nvCxnSpPr>
          <p:spPr>
            <a:xfrm rot="19800000">
              <a:off x="70359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 xmlns:a16="http://schemas.microsoft.com/office/drawing/2014/main" id="{B232430B-00A1-DA41-830D-A9BE8ACA96E6}"/>
                </a:ext>
              </a:extLst>
            </p:cNvPr>
            <p:cNvCxnSpPr>
              <a:cxnSpLocks/>
            </p:cNvCxnSpPr>
            <p:nvPr userDrawn="1"/>
          </p:nvCxnSpPr>
          <p:spPr>
            <a:xfrm rot="19800000">
              <a:off x="71865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 xmlns:a16="http://schemas.microsoft.com/office/drawing/2014/main" id="{2E4D0F3A-9051-5040-B57D-794E6C119758}"/>
                </a:ext>
              </a:extLst>
            </p:cNvPr>
            <p:cNvCxnSpPr>
              <a:cxnSpLocks/>
            </p:cNvCxnSpPr>
            <p:nvPr userDrawn="1"/>
          </p:nvCxnSpPr>
          <p:spPr>
            <a:xfrm rot="19800000">
              <a:off x="73371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 xmlns:a16="http://schemas.microsoft.com/office/drawing/2014/main" id="{84484E39-520D-BA45-B37C-111F0A380F61}"/>
                </a:ext>
              </a:extLst>
            </p:cNvPr>
            <p:cNvCxnSpPr>
              <a:cxnSpLocks/>
            </p:cNvCxnSpPr>
            <p:nvPr userDrawn="1"/>
          </p:nvCxnSpPr>
          <p:spPr>
            <a:xfrm rot="19800000">
              <a:off x="74878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 xmlns:a16="http://schemas.microsoft.com/office/drawing/2014/main" id="{C1AF0F99-DEBA-9648-A9A1-4624C33498A9}"/>
                </a:ext>
              </a:extLst>
            </p:cNvPr>
            <p:cNvCxnSpPr>
              <a:cxnSpLocks/>
            </p:cNvCxnSpPr>
            <p:nvPr userDrawn="1"/>
          </p:nvCxnSpPr>
          <p:spPr>
            <a:xfrm rot="19800000">
              <a:off x="76384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 xmlns:a16="http://schemas.microsoft.com/office/drawing/2014/main" id="{390D0733-3BDD-0A4C-ABD4-58A7D3093E80}"/>
                </a:ext>
              </a:extLst>
            </p:cNvPr>
            <p:cNvCxnSpPr>
              <a:cxnSpLocks/>
            </p:cNvCxnSpPr>
            <p:nvPr userDrawn="1"/>
          </p:nvCxnSpPr>
          <p:spPr>
            <a:xfrm rot="19800000">
              <a:off x="77890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 xmlns:a16="http://schemas.microsoft.com/office/drawing/2014/main" id="{85940CB9-DB1F-B24F-A34B-0CB7088CD95A}"/>
                </a:ext>
              </a:extLst>
            </p:cNvPr>
            <p:cNvCxnSpPr>
              <a:cxnSpLocks/>
            </p:cNvCxnSpPr>
            <p:nvPr userDrawn="1"/>
          </p:nvCxnSpPr>
          <p:spPr>
            <a:xfrm rot="19800000">
              <a:off x="79397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 xmlns:a16="http://schemas.microsoft.com/office/drawing/2014/main" id="{2527C8BC-7A5A-0643-A286-D15B22A87E86}"/>
                </a:ext>
              </a:extLst>
            </p:cNvPr>
            <p:cNvCxnSpPr>
              <a:cxnSpLocks/>
            </p:cNvCxnSpPr>
            <p:nvPr userDrawn="1"/>
          </p:nvCxnSpPr>
          <p:spPr>
            <a:xfrm rot="19800000">
              <a:off x="80903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 xmlns:a16="http://schemas.microsoft.com/office/drawing/2014/main" id="{DEE8AEC9-AC40-5D4C-9F72-D20FE53F1825}"/>
                </a:ext>
              </a:extLst>
            </p:cNvPr>
            <p:cNvCxnSpPr>
              <a:cxnSpLocks/>
            </p:cNvCxnSpPr>
            <p:nvPr userDrawn="1"/>
          </p:nvCxnSpPr>
          <p:spPr>
            <a:xfrm rot="19800000">
              <a:off x="82409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 xmlns:a16="http://schemas.microsoft.com/office/drawing/2014/main" id="{BB9E45D4-EE74-8347-8452-9BDA06F749DF}"/>
                </a:ext>
              </a:extLst>
            </p:cNvPr>
            <p:cNvCxnSpPr>
              <a:cxnSpLocks/>
            </p:cNvCxnSpPr>
            <p:nvPr userDrawn="1"/>
          </p:nvCxnSpPr>
          <p:spPr>
            <a:xfrm rot="19800000">
              <a:off x="83915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 xmlns:a16="http://schemas.microsoft.com/office/drawing/2014/main" id="{92C44455-7A55-FE40-BED4-DAB4E1D7D226}"/>
                </a:ext>
              </a:extLst>
            </p:cNvPr>
            <p:cNvCxnSpPr>
              <a:cxnSpLocks/>
            </p:cNvCxnSpPr>
            <p:nvPr userDrawn="1"/>
          </p:nvCxnSpPr>
          <p:spPr>
            <a:xfrm rot="19800000">
              <a:off x="86928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 xmlns:a16="http://schemas.microsoft.com/office/drawing/2014/main" id="{ADA3945A-955B-B146-942B-7E713FF8BA57}"/>
                </a:ext>
              </a:extLst>
            </p:cNvPr>
            <p:cNvCxnSpPr>
              <a:cxnSpLocks/>
            </p:cNvCxnSpPr>
            <p:nvPr userDrawn="1"/>
          </p:nvCxnSpPr>
          <p:spPr>
            <a:xfrm rot="19800000">
              <a:off x="89941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 xmlns:a16="http://schemas.microsoft.com/office/drawing/2014/main" id="{34B7FE8E-0D1C-EC43-A8A0-76C7D3B2F31F}"/>
                </a:ext>
              </a:extLst>
            </p:cNvPr>
            <p:cNvCxnSpPr>
              <a:cxnSpLocks/>
            </p:cNvCxnSpPr>
            <p:nvPr userDrawn="1"/>
          </p:nvCxnSpPr>
          <p:spPr>
            <a:xfrm rot="19800000">
              <a:off x="92953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 xmlns:a16="http://schemas.microsoft.com/office/drawing/2014/main" id="{6725A7E0-8234-7C40-915E-2A5DEE928799}"/>
                </a:ext>
              </a:extLst>
            </p:cNvPr>
            <p:cNvCxnSpPr>
              <a:cxnSpLocks/>
            </p:cNvCxnSpPr>
            <p:nvPr userDrawn="1"/>
          </p:nvCxnSpPr>
          <p:spPr>
            <a:xfrm rot="19800000">
              <a:off x="95966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 xmlns:a16="http://schemas.microsoft.com/office/drawing/2014/main" id="{1E954368-AF44-4145-81C1-FBAAF9BB1EE9}"/>
                </a:ext>
              </a:extLst>
            </p:cNvPr>
            <p:cNvCxnSpPr>
              <a:cxnSpLocks/>
            </p:cNvCxnSpPr>
            <p:nvPr userDrawn="1"/>
          </p:nvCxnSpPr>
          <p:spPr>
            <a:xfrm rot="19800000">
              <a:off x="98978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 xmlns:a16="http://schemas.microsoft.com/office/drawing/2014/main" id="{101C6F7C-0BE8-974C-AFF3-B7981D9ED98D}"/>
                </a:ext>
              </a:extLst>
            </p:cNvPr>
            <p:cNvCxnSpPr>
              <a:cxnSpLocks/>
            </p:cNvCxnSpPr>
            <p:nvPr userDrawn="1"/>
          </p:nvCxnSpPr>
          <p:spPr>
            <a:xfrm rot="19800000">
              <a:off x="85422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 xmlns:a16="http://schemas.microsoft.com/office/drawing/2014/main" id="{8D6ABA29-B780-0C42-9BD4-1F2864721082}"/>
                </a:ext>
              </a:extLst>
            </p:cNvPr>
            <p:cNvCxnSpPr>
              <a:cxnSpLocks/>
            </p:cNvCxnSpPr>
            <p:nvPr userDrawn="1"/>
          </p:nvCxnSpPr>
          <p:spPr>
            <a:xfrm rot="19800000">
              <a:off x="88434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 xmlns:a16="http://schemas.microsoft.com/office/drawing/2014/main" id="{D6E2E304-7CC7-5B46-9B89-2AE539A2ED0E}"/>
                </a:ext>
              </a:extLst>
            </p:cNvPr>
            <p:cNvCxnSpPr>
              <a:cxnSpLocks/>
            </p:cNvCxnSpPr>
            <p:nvPr userDrawn="1"/>
          </p:nvCxnSpPr>
          <p:spPr>
            <a:xfrm rot="19800000">
              <a:off x="91447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 xmlns:a16="http://schemas.microsoft.com/office/drawing/2014/main" id="{07D0ACF1-4137-FC49-9681-FD1683950A04}"/>
                </a:ext>
              </a:extLst>
            </p:cNvPr>
            <p:cNvCxnSpPr>
              <a:cxnSpLocks/>
            </p:cNvCxnSpPr>
            <p:nvPr userDrawn="1"/>
          </p:nvCxnSpPr>
          <p:spPr>
            <a:xfrm rot="19800000">
              <a:off x="94460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 xmlns:a16="http://schemas.microsoft.com/office/drawing/2014/main" id="{763C6DC7-4444-6D4C-B562-8023E9DC4D13}"/>
                </a:ext>
              </a:extLst>
            </p:cNvPr>
            <p:cNvCxnSpPr>
              <a:cxnSpLocks/>
            </p:cNvCxnSpPr>
            <p:nvPr userDrawn="1"/>
          </p:nvCxnSpPr>
          <p:spPr>
            <a:xfrm rot="19800000">
              <a:off x="97472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 xmlns:a16="http://schemas.microsoft.com/office/drawing/2014/main" id="{C04051C9-8541-EB4A-AFFF-36349F64C4AA}"/>
                </a:ext>
              </a:extLst>
            </p:cNvPr>
            <p:cNvCxnSpPr>
              <a:cxnSpLocks/>
            </p:cNvCxnSpPr>
            <p:nvPr userDrawn="1"/>
          </p:nvCxnSpPr>
          <p:spPr>
            <a:xfrm rot="19800000">
              <a:off x="100485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 xmlns:a16="http://schemas.microsoft.com/office/drawing/2014/main" id="{989861AD-C6EA-F54E-911F-CA9684D68535}"/>
                </a:ext>
              </a:extLst>
            </p:cNvPr>
            <p:cNvCxnSpPr>
              <a:cxnSpLocks/>
            </p:cNvCxnSpPr>
            <p:nvPr userDrawn="1"/>
          </p:nvCxnSpPr>
          <p:spPr>
            <a:xfrm rot="19800000">
              <a:off x="101991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 xmlns:a16="http://schemas.microsoft.com/office/drawing/2014/main" id="{6F64BC80-D53F-8A4F-A2D5-EFFFD368A261}"/>
                </a:ext>
              </a:extLst>
            </p:cNvPr>
            <p:cNvCxnSpPr>
              <a:cxnSpLocks/>
            </p:cNvCxnSpPr>
            <p:nvPr userDrawn="1"/>
          </p:nvCxnSpPr>
          <p:spPr>
            <a:xfrm rot="19800000">
              <a:off x="103497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 xmlns:a16="http://schemas.microsoft.com/office/drawing/2014/main" id="{7C95A572-8392-6147-953F-94F1EF7EBE99}"/>
                </a:ext>
              </a:extLst>
            </p:cNvPr>
            <p:cNvCxnSpPr>
              <a:cxnSpLocks/>
            </p:cNvCxnSpPr>
            <p:nvPr userDrawn="1"/>
          </p:nvCxnSpPr>
          <p:spPr>
            <a:xfrm rot="19800000">
              <a:off x="105004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 xmlns:a16="http://schemas.microsoft.com/office/drawing/2014/main" id="{D3C08377-2426-B04C-BF3A-8B8864773991}"/>
                </a:ext>
              </a:extLst>
            </p:cNvPr>
            <p:cNvCxnSpPr>
              <a:cxnSpLocks/>
            </p:cNvCxnSpPr>
            <p:nvPr userDrawn="1"/>
          </p:nvCxnSpPr>
          <p:spPr>
            <a:xfrm rot="19800000">
              <a:off x="106510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 xmlns:a16="http://schemas.microsoft.com/office/drawing/2014/main" id="{F9FE5ACA-7BDC-6A42-918F-4B1FF27A4B0E}"/>
                </a:ext>
              </a:extLst>
            </p:cNvPr>
            <p:cNvCxnSpPr>
              <a:cxnSpLocks/>
            </p:cNvCxnSpPr>
            <p:nvPr userDrawn="1"/>
          </p:nvCxnSpPr>
          <p:spPr>
            <a:xfrm rot="19800000">
              <a:off x="108016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 xmlns:a16="http://schemas.microsoft.com/office/drawing/2014/main" id="{ABDF1982-CD3E-AA47-9CC0-655FE337D1C2}"/>
                </a:ext>
              </a:extLst>
            </p:cNvPr>
            <p:cNvCxnSpPr>
              <a:cxnSpLocks/>
            </p:cNvCxnSpPr>
            <p:nvPr userDrawn="1"/>
          </p:nvCxnSpPr>
          <p:spPr>
            <a:xfrm rot="19800000">
              <a:off x="1095230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 xmlns:a16="http://schemas.microsoft.com/office/drawing/2014/main" id="{AD856F1E-DB0D-EA48-85A8-570F632E912F}"/>
                </a:ext>
              </a:extLst>
            </p:cNvPr>
            <p:cNvCxnSpPr>
              <a:cxnSpLocks/>
            </p:cNvCxnSpPr>
            <p:nvPr userDrawn="1"/>
          </p:nvCxnSpPr>
          <p:spPr>
            <a:xfrm rot="19800000">
              <a:off x="1110293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 xmlns:a16="http://schemas.microsoft.com/office/drawing/2014/main" id="{1CFDEA8E-B2D1-194D-B453-9E1D19022C6E}"/>
                </a:ext>
              </a:extLst>
            </p:cNvPr>
            <p:cNvCxnSpPr>
              <a:cxnSpLocks/>
            </p:cNvCxnSpPr>
            <p:nvPr userDrawn="1"/>
          </p:nvCxnSpPr>
          <p:spPr>
            <a:xfrm rot="19800000">
              <a:off x="1125356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 xmlns:a16="http://schemas.microsoft.com/office/drawing/2014/main" id="{0B486156-281F-B443-A711-5A6A16CF4F40}"/>
                </a:ext>
              </a:extLst>
            </p:cNvPr>
            <p:cNvCxnSpPr>
              <a:cxnSpLocks/>
            </p:cNvCxnSpPr>
            <p:nvPr userDrawn="1"/>
          </p:nvCxnSpPr>
          <p:spPr>
            <a:xfrm rot="19800000">
              <a:off x="1140419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 xmlns:a16="http://schemas.microsoft.com/office/drawing/2014/main" id="{DCA4EE54-1BC1-F945-996A-FB262030BA40}"/>
                </a:ext>
              </a:extLst>
            </p:cNvPr>
            <p:cNvCxnSpPr>
              <a:cxnSpLocks/>
            </p:cNvCxnSpPr>
            <p:nvPr userDrawn="1"/>
          </p:nvCxnSpPr>
          <p:spPr>
            <a:xfrm rot="19800000">
              <a:off x="1155482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 xmlns:a16="http://schemas.microsoft.com/office/drawing/2014/main" id="{5B7E0EB2-7BCB-624E-89C1-FDCF3E4A32EB}"/>
                </a:ext>
              </a:extLst>
            </p:cNvPr>
            <p:cNvCxnSpPr>
              <a:cxnSpLocks/>
            </p:cNvCxnSpPr>
            <p:nvPr userDrawn="1"/>
          </p:nvCxnSpPr>
          <p:spPr>
            <a:xfrm rot="19800000">
              <a:off x="1170545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 xmlns:a16="http://schemas.microsoft.com/office/drawing/2014/main" id="{206C93DC-3FBE-C140-B647-07A32632AA32}"/>
                </a:ext>
              </a:extLst>
            </p:cNvPr>
            <p:cNvCxnSpPr>
              <a:cxnSpLocks/>
            </p:cNvCxnSpPr>
            <p:nvPr userDrawn="1"/>
          </p:nvCxnSpPr>
          <p:spPr>
            <a:xfrm rot="19800000">
              <a:off x="1185608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 xmlns:a16="http://schemas.microsoft.com/office/drawing/2014/main" id="{582F25AA-4B8D-9B44-9A21-98E8564634C2}"/>
                </a:ext>
              </a:extLst>
            </p:cNvPr>
            <p:cNvCxnSpPr>
              <a:cxnSpLocks/>
            </p:cNvCxnSpPr>
            <p:nvPr userDrawn="1"/>
          </p:nvCxnSpPr>
          <p:spPr>
            <a:xfrm rot="19800000">
              <a:off x="1200671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 xmlns:a16="http://schemas.microsoft.com/office/drawing/2014/main" id="{50CF9A21-EE6B-AB4D-9646-C3FDE2455954}"/>
                </a:ext>
              </a:extLst>
            </p:cNvPr>
            <p:cNvCxnSpPr>
              <a:cxnSpLocks/>
            </p:cNvCxnSpPr>
            <p:nvPr userDrawn="1"/>
          </p:nvCxnSpPr>
          <p:spPr>
            <a:xfrm rot="19800000">
              <a:off x="1215734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 xmlns:a16="http://schemas.microsoft.com/office/drawing/2014/main" id="{B66CA8B4-E83B-804F-88D6-1B1F7871D6CD}"/>
                </a:ext>
              </a:extLst>
            </p:cNvPr>
            <p:cNvCxnSpPr>
              <a:cxnSpLocks/>
            </p:cNvCxnSpPr>
            <p:nvPr userDrawn="1"/>
          </p:nvCxnSpPr>
          <p:spPr>
            <a:xfrm rot="19800000">
              <a:off x="12307979"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 xmlns:a16="http://schemas.microsoft.com/office/drawing/2014/main" id="{ABC15BF2-C510-8F47-8AB2-85AF107181F9}"/>
                </a:ext>
              </a:extLst>
            </p:cNvPr>
            <p:cNvCxnSpPr>
              <a:cxnSpLocks/>
            </p:cNvCxnSpPr>
            <p:nvPr userDrawn="1"/>
          </p:nvCxnSpPr>
          <p:spPr>
            <a:xfrm rot="19800000">
              <a:off x="-118996"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 xmlns:a16="http://schemas.microsoft.com/office/drawing/2014/main" id="{C54C18D6-6BEE-A04D-BBDF-B53F0CD2AD68}"/>
                </a:ext>
              </a:extLst>
            </p:cNvPr>
            <p:cNvCxnSpPr>
              <a:cxnSpLocks/>
            </p:cNvCxnSpPr>
            <p:nvPr userDrawn="1"/>
          </p:nvCxnSpPr>
          <p:spPr>
            <a:xfrm rot="19800000">
              <a:off x="316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 xmlns:a16="http://schemas.microsoft.com/office/drawing/2014/main" id="{EB42038E-7CF7-FC40-A7F3-8E94C39CA2F7}"/>
                </a:ext>
              </a:extLst>
            </p:cNvPr>
            <p:cNvCxnSpPr>
              <a:cxnSpLocks/>
            </p:cNvCxnSpPr>
            <p:nvPr userDrawn="1"/>
          </p:nvCxnSpPr>
          <p:spPr>
            <a:xfrm rot="19800000">
              <a:off x="1822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 xmlns:a16="http://schemas.microsoft.com/office/drawing/2014/main" id="{34F7B409-013B-0A47-9084-225AD2B54005}"/>
                </a:ext>
              </a:extLst>
            </p:cNvPr>
            <p:cNvCxnSpPr>
              <a:cxnSpLocks/>
            </p:cNvCxnSpPr>
            <p:nvPr userDrawn="1"/>
          </p:nvCxnSpPr>
          <p:spPr>
            <a:xfrm rot="19800000">
              <a:off x="3328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 xmlns:a16="http://schemas.microsoft.com/office/drawing/2014/main" id="{BD2466E0-95FE-CA41-B4C5-FD36A5CC90BE}"/>
                </a:ext>
              </a:extLst>
            </p:cNvPr>
            <p:cNvCxnSpPr>
              <a:cxnSpLocks/>
            </p:cNvCxnSpPr>
            <p:nvPr userDrawn="1"/>
          </p:nvCxnSpPr>
          <p:spPr>
            <a:xfrm rot="19800000">
              <a:off x="4835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 xmlns:a16="http://schemas.microsoft.com/office/drawing/2014/main" id="{3BDAC1CB-6A52-EE40-A42B-1DEAAF996348}"/>
                </a:ext>
              </a:extLst>
            </p:cNvPr>
            <p:cNvCxnSpPr>
              <a:cxnSpLocks/>
            </p:cNvCxnSpPr>
            <p:nvPr userDrawn="1"/>
          </p:nvCxnSpPr>
          <p:spPr>
            <a:xfrm rot="19800000">
              <a:off x="6341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 xmlns:a16="http://schemas.microsoft.com/office/drawing/2014/main" id="{431ECED6-997D-3A41-8DDA-46221167F7FE}"/>
                </a:ext>
              </a:extLst>
            </p:cNvPr>
            <p:cNvCxnSpPr>
              <a:cxnSpLocks/>
            </p:cNvCxnSpPr>
            <p:nvPr userDrawn="1"/>
          </p:nvCxnSpPr>
          <p:spPr>
            <a:xfrm rot="19800000">
              <a:off x="7847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 xmlns:a16="http://schemas.microsoft.com/office/drawing/2014/main" id="{5BB209CD-28A3-4540-855E-8F59FF10779F}"/>
                </a:ext>
              </a:extLst>
            </p:cNvPr>
            <p:cNvCxnSpPr>
              <a:cxnSpLocks/>
            </p:cNvCxnSpPr>
            <p:nvPr userDrawn="1"/>
          </p:nvCxnSpPr>
          <p:spPr>
            <a:xfrm rot="19800000">
              <a:off x="9354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 xmlns:a16="http://schemas.microsoft.com/office/drawing/2014/main" id="{E0A50850-C33D-3549-87D9-CBF85FF507AA}"/>
                </a:ext>
              </a:extLst>
            </p:cNvPr>
            <p:cNvCxnSpPr>
              <a:cxnSpLocks/>
            </p:cNvCxnSpPr>
            <p:nvPr userDrawn="1"/>
          </p:nvCxnSpPr>
          <p:spPr>
            <a:xfrm rot="19800000">
              <a:off x="10860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 xmlns:a16="http://schemas.microsoft.com/office/drawing/2014/main" id="{4422A1A2-A1CB-4340-8CF9-022D84178F6D}"/>
                </a:ext>
              </a:extLst>
            </p:cNvPr>
            <p:cNvCxnSpPr>
              <a:cxnSpLocks/>
            </p:cNvCxnSpPr>
            <p:nvPr userDrawn="1"/>
          </p:nvCxnSpPr>
          <p:spPr>
            <a:xfrm rot="19800000">
              <a:off x="12366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 xmlns:a16="http://schemas.microsoft.com/office/drawing/2014/main" id="{FD519F2F-374A-2B40-B6BA-BE5545A7C92F}"/>
                </a:ext>
              </a:extLst>
            </p:cNvPr>
            <p:cNvCxnSpPr>
              <a:cxnSpLocks/>
            </p:cNvCxnSpPr>
            <p:nvPr userDrawn="1"/>
          </p:nvCxnSpPr>
          <p:spPr>
            <a:xfrm rot="19800000">
              <a:off x="13873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 xmlns:a16="http://schemas.microsoft.com/office/drawing/2014/main" id="{977769F7-674D-5D46-B4D0-54DF8B760550}"/>
                </a:ext>
              </a:extLst>
            </p:cNvPr>
            <p:cNvCxnSpPr>
              <a:cxnSpLocks/>
            </p:cNvCxnSpPr>
            <p:nvPr userDrawn="1"/>
          </p:nvCxnSpPr>
          <p:spPr>
            <a:xfrm rot="19800000">
              <a:off x="15379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 xmlns:a16="http://schemas.microsoft.com/office/drawing/2014/main" id="{1B569E7D-6CE9-984F-B647-D942E6B2F825}"/>
                </a:ext>
              </a:extLst>
            </p:cNvPr>
            <p:cNvCxnSpPr>
              <a:cxnSpLocks/>
            </p:cNvCxnSpPr>
            <p:nvPr userDrawn="1"/>
          </p:nvCxnSpPr>
          <p:spPr>
            <a:xfrm rot="19800000">
              <a:off x="16885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 xmlns:a16="http://schemas.microsoft.com/office/drawing/2014/main" id="{41CBF110-F991-B541-BDE8-5E0CF507FAFE}"/>
                </a:ext>
              </a:extLst>
            </p:cNvPr>
            <p:cNvCxnSpPr>
              <a:cxnSpLocks/>
            </p:cNvCxnSpPr>
            <p:nvPr userDrawn="1"/>
          </p:nvCxnSpPr>
          <p:spPr>
            <a:xfrm rot="19800000">
              <a:off x="18391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 xmlns:a16="http://schemas.microsoft.com/office/drawing/2014/main" id="{5B4F1F5A-4027-4240-81F7-735BB60E86AE}"/>
                </a:ext>
              </a:extLst>
            </p:cNvPr>
            <p:cNvCxnSpPr>
              <a:cxnSpLocks/>
            </p:cNvCxnSpPr>
            <p:nvPr userDrawn="1"/>
          </p:nvCxnSpPr>
          <p:spPr>
            <a:xfrm rot="19800000">
              <a:off x="19898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 xmlns:a16="http://schemas.microsoft.com/office/drawing/2014/main" id="{D846ADED-8E4B-FA41-ACBD-C1391B7E94D8}"/>
                </a:ext>
              </a:extLst>
            </p:cNvPr>
            <p:cNvCxnSpPr>
              <a:cxnSpLocks/>
            </p:cNvCxnSpPr>
            <p:nvPr userDrawn="1"/>
          </p:nvCxnSpPr>
          <p:spPr>
            <a:xfrm rot="19800000">
              <a:off x="21404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 xmlns:a16="http://schemas.microsoft.com/office/drawing/2014/main" id="{97B54441-B2E5-6647-82CB-3F8054F47355}"/>
                </a:ext>
              </a:extLst>
            </p:cNvPr>
            <p:cNvCxnSpPr>
              <a:cxnSpLocks/>
            </p:cNvCxnSpPr>
            <p:nvPr userDrawn="1"/>
          </p:nvCxnSpPr>
          <p:spPr>
            <a:xfrm rot="19800000">
              <a:off x="22910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 xmlns:a16="http://schemas.microsoft.com/office/drawing/2014/main" id="{209F89C3-2413-A041-9FC9-8556C0959507}"/>
                </a:ext>
              </a:extLst>
            </p:cNvPr>
            <p:cNvCxnSpPr>
              <a:cxnSpLocks/>
            </p:cNvCxnSpPr>
            <p:nvPr userDrawn="1"/>
          </p:nvCxnSpPr>
          <p:spPr>
            <a:xfrm rot="19800000">
              <a:off x="24417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 xmlns:a16="http://schemas.microsoft.com/office/drawing/2014/main" id="{2974DC50-3728-704C-BF47-8374A08B7B0E}"/>
                </a:ext>
              </a:extLst>
            </p:cNvPr>
            <p:cNvCxnSpPr>
              <a:cxnSpLocks/>
            </p:cNvCxnSpPr>
            <p:nvPr userDrawn="1"/>
          </p:nvCxnSpPr>
          <p:spPr>
            <a:xfrm rot="19800000">
              <a:off x="25923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 xmlns:a16="http://schemas.microsoft.com/office/drawing/2014/main" id="{33B7446F-AE36-4B4C-829C-8150639F6EE4}"/>
                </a:ext>
              </a:extLst>
            </p:cNvPr>
            <p:cNvCxnSpPr>
              <a:cxnSpLocks/>
            </p:cNvCxnSpPr>
            <p:nvPr userDrawn="1"/>
          </p:nvCxnSpPr>
          <p:spPr>
            <a:xfrm rot="19800000">
              <a:off x="27429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 xmlns:a16="http://schemas.microsoft.com/office/drawing/2014/main" id="{00CABFD9-1370-374F-A5CD-EEC55C965B59}"/>
                </a:ext>
              </a:extLst>
            </p:cNvPr>
            <p:cNvCxnSpPr>
              <a:cxnSpLocks/>
            </p:cNvCxnSpPr>
            <p:nvPr userDrawn="1"/>
          </p:nvCxnSpPr>
          <p:spPr>
            <a:xfrm rot="19800000">
              <a:off x="28936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 xmlns:a16="http://schemas.microsoft.com/office/drawing/2014/main" id="{1D58ECA1-0FCD-DE4E-8F83-CABC15A9498B}"/>
                </a:ext>
              </a:extLst>
            </p:cNvPr>
            <p:cNvCxnSpPr>
              <a:cxnSpLocks/>
            </p:cNvCxnSpPr>
            <p:nvPr userDrawn="1"/>
          </p:nvCxnSpPr>
          <p:spPr>
            <a:xfrm rot="19800000">
              <a:off x="30442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 xmlns:a16="http://schemas.microsoft.com/office/drawing/2014/main" id="{83C3D7E0-BCD8-1247-B475-DDB137894164}"/>
                </a:ext>
              </a:extLst>
            </p:cNvPr>
            <p:cNvCxnSpPr>
              <a:cxnSpLocks/>
            </p:cNvCxnSpPr>
            <p:nvPr userDrawn="1"/>
          </p:nvCxnSpPr>
          <p:spPr>
            <a:xfrm rot="19800000">
              <a:off x="31948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 xmlns:a16="http://schemas.microsoft.com/office/drawing/2014/main" id="{07D4022D-29BA-E545-BD49-E76B42AFB3AD}"/>
                </a:ext>
              </a:extLst>
            </p:cNvPr>
            <p:cNvCxnSpPr>
              <a:cxnSpLocks/>
            </p:cNvCxnSpPr>
            <p:nvPr userDrawn="1"/>
          </p:nvCxnSpPr>
          <p:spPr>
            <a:xfrm rot="19800000">
              <a:off x="33454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 xmlns:a16="http://schemas.microsoft.com/office/drawing/2014/main" id="{60AD783B-D2C4-BE4B-A01E-6B5515A120BE}"/>
                </a:ext>
              </a:extLst>
            </p:cNvPr>
            <p:cNvCxnSpPr>
              <a:cxnSpLocks/>
            </p:cNvCxnSpPr>
            <p:nvPr userDrawn="1"/>
          </p:nvCxnSpPr>
          <p:spPr>
            <a:xfrm rot="19800000">
              <a:off x="34961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 xmlns:a16="http://schemas.microsoft.com/office/drawing/2014/main" id="{3F4D274C-6579-6245-BC3F-001E4C3B98D8}"/>
                </a:ext>
              </a:extLst>
            </p:cNvPr>
            <p:cNvCxnSpPr>
              <a:cxnSpLocks/>
            </p:cNvCxnSpPr>
            <p:nvPr userDrawn="1"/>
          </p:nvCxnSpPr>
          <p:spPr>
            <a:xfrm rot="19800000">
              <a:off x="36467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 xmlns:a16="http://schemas.microsoft.com/office/drawing/2014/main" id="{11EA4368-19CA-F840-A008-34A049B8C2DC}"/>
                </a:ext>
              </a:extLst>
            </p:cNvPr>
            <p:cNvCxnSpPr>
              <a:cxnSpLocks/>
            </p:cNvCxnSpPr>
            <p:nvPr userDrawn="1"/>
          </p:nvCxnSpPr>
          <p:spPr>
            <a:xfrm rot="19800000">
              <a:off x="37973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 xmlns:a16="http://schemas.microsoft.com/office/drawing/2014/main" id="{E406DBF5-B2A1-1B43-9D5E-8E150614CDFC}"/>
                </a:ext>
              </a:extLst>
            </p:cNvPr>
            <p:cNvCxnSpPr>
              <a:cxnSpLocks/>
            </p:cNvCxnSpPr>
            <p:nvPr userDrawn="1"/>
          </p:nvCxnSpPr>
          <p:spPr>
            <a:xfrm rot="19800000">
              <a:off x="39480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 xmlns:a16="http://schemas.microsoft.com/office/drawing/2014/main" id="{9523CAD7-2546-2845-927A-57E2F90B0543}"/>
                </a:ext>
              </a:extLst>
            </p:cNvPr>
            <p:cNvCxnSpPr>
              <a:cxnSpLocks/>
            </p:cNvCxnSpPr>
            <p:nvPr userDrawn="1"/>
          </p:nvCxnSpPr>
          <p:spPr>
            <a:xfrm rot="19800000">
              <a:off x="40986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 xmlns:a16="http://schemas.microsoft.com/office/drawing/2014/main" id="{DEF96CCA-6FF3-4D44-A51E-9FC0A91D0CB5}"/>
                </a:ext>
              </a:extLst>
            </p:cNvPr>
            <p:cNvCxnSpPr>
              <a:cxnSpLocks/>
            </p:cNvCxnSpPr>
            <p:nvPr userDrawn="1"/>
          </p:nvCxnSpPr>
          <p:spPr>
            <a:xfrm rot="19800000">
              <a:off x="42492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 xmlns:a16="http://schemas.microsoft.com/office/drawing/2014/main" id="{B0413E79-E666-6A48-B9FD-8CC575B096F2}"/>
                </a:ext>
              </a:extLst>
            </p:cNvPr>
            <p:cNvCxnSpPr>
              <a:cxnSpLocks/>
            </p:cNvCxnSpPr>
            <p:nvPr userDrawn="1"/>
          </p:nvCxnSpPr>
          <p:spPr>
            <a:xfrm rot="19800000">
              <a:off x="43999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 xmlns:a16="http://schemas.microsoft.com/office/drawing/2014/main" id="{C1943336-416D-7F48-A0A6-4B99B01A0186}"/>
                </a:ext>
              </a:extLst>
            </p:cNvPr>
            <p:cNvCxnSpPr>
              <a:cxnSpLocks/>
            </p:cNvCxnSpPr>
            <p:nvPr userDrawn="1"/>
          </p:nvCxnSpPr>
          <p:spPr>
            <a:xfrm rot="19800000">
              <a:off x="45505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 xmlns:a16="http://schemas.microsoft.com/office/drawing/2014/main" id="{59E817FC-224B-7544-9C77-41FE542C0457}"/>
                </a:ext>
              </a:extLst>
            </p:cNvPr>
            <p:cNvCxnSpPr>
              <a:cxnSpLocks/>
            </p:cNvCxnSpPr>
            <p:nvPr userDrawn="1"/>
          </p:nvCxnSpPr>
          <p:spPr>
            <a:xfrm rot="19800000">
              <a:off x="47011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 xmlns:a16="http://schemas.microsoft.com/office/drawing/2014/main" id="{30C6E667-39A7-AB44-B281-0BF4FCB98FCF}"/>
                </a:ext>
              </a:extLst>
            </p:cNvPr>
            <p:cNvCxnSpPr>
              <a:cxnSpLocks/>
            </p:cNvCxnSpPr>
            <p:nvPr userDrawn="1"/>
          </p:nvCxnSpPr>
          <p:spPr>
            <a:xfrm rot="19800000">
              <a:off x="48517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 xmlns:a16="http://schemas.microsoft.com/office/drawing/2014/main" id="{B34980A9-222E-8D4C-A432-438E7D41B444}"/>
                </a:ext>
              </a:extLst>
            </p:cNvPr>
            <p:cNvCxnSpPr>
              <a:cxnSpLocks/>
            </p:cNvCxnSpPr>
            <p:nvPr userDrawn="1"/>
          </p:nvCxnSpPr>
          <p:spPr>
            <a:xfrm rot="19800000">
              <a:off x="50024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 xmlns:a16="http://schemas.microsoft.com/office/drawing/2014/main" id="{B0C82B96-A69B-3047-B990-7A446FFFF29E}"/>
                </a:ext>
              </a:extLst>
            </p:cNvPr>
            <p:cNvCxnSpPr>
              <a:cxnSpLocks/>
            </p:cNvCxnSpPr>
            <p:nvPr userDrawn="1"/>
          </p:nvCxnSpPr>
          <p:spPr>
            <a:xfrm rot="19800000">
              <a:off x="51530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 xmlns:a16="http://schemas.microsoft.com/office/drawing/2014/main" id="{F906C1A7-6050-7541-980D-05FD89CDE34D}"/>
                </a:ext>
              </a:extLst>
            </p:cNvPr>
            <p:cNvCxnSpPr>
              <a:cxnSpLocks/>
            </p:cNvCxnSpPr>
            <p:nvPr userDrawn="1"/>
          </p:nvCxnSpPr>
          <p:spPr>
            <a:xfrm rot="19800000">
              <a:off x="53036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 xmlns:a16="http://schemas.microsoft.com/office/drawing/2014/main" id="{D1DAD545-CBB5-0B4B-90CD-4F856FE4B98D}"/>
                </a:ext>
              </a:extLst>
            </p:cNvPr>
            <p:cNvCxnSpPr>
              <a:cxnSpLocks/>
            </p:cNvCxnSpPr>
            <p:nvPr userDrawn="1"/>
          </p:nvCxnSpPr>
          <p:spPr>
            <a:xfrm rot="19800000">
              <a:off x="54543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 xmlns:a16="http://schemas.microsoft.com/office/drawing/2014/main" id="{72B700B3-6999-D743-9151-EA23F2085975}"/>
                </a:ext>
              </a:extLst>
            </p:cNvPr>
            <p:cNvCxnSpPr>
              <a:cxnSpLocks/>
            </p:cNvCxnSpPr>
            <p:nvPr userDrawn="1"/>
          </p:nvCxnSpPr>
          <p:spPr>
            <a:xfrm rot="19800000">
              <a:off x="56049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 xmlns:a16="http://schemas.microsoft.com/office/drawing/2014/main" id="{4358894C-6779-A549-A1A3-4A3489A6E64A}"/>
                </a:ext>
              </a:extLst>
            </p:cNvPr>
            <p:cNvCxnSpPr>
              <a:cxnSpLocks/>
            </p:cNvCxnSpPr>
            <p:nvPr userDrawn="1"/>
          </p:nvCxnSpPr>
          <p:spPr>
            <a:xfrm rot="19800000">
              <a:off x="57555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 xmlns:a16="http://schemas.microsoft.com/office/drawing/2014/main" id="{6C1149E6-3A06-1448-9547-EDD494FC835F}"/>
                </a:ext>
              </a:extLst>
            </p:cNvPr>
            <p:cNvCxnSpPr>
              <a:cxnSpLocks/>
            </p:cNvCxnSpPr>
            <p:nvPr userDrawn="1"/>
          </p:nvCxnSpPr>
          <p:spPr>
            <a:xfrm rot="19800000">
              <a:off x="59062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 xmlns:a16="http://schemas.microsoft.com/office/drawing/2014/main" id="{79227444-5860-6543-9FB3-5274780374B0}"/>
                </a:ext>
              </a:extLst>
            </p:cNvPr>
            <p:cNvCxnSpPr>
              <a:cxnSpLocks/>
            </p:cNvCxnSpPr>
            <p:nvPr userDrawn="1"/>
          </p:nvCxnSpPr>
          <p:spPr>
            <a:xfrm rot="19800000">
              <a:off x="60568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 xmlns:a16="http://schemas.microsoft.com/office/drawing/2014/main" id="{A16E0646-0638-2D4B-BE95-219B6E967239}"/>
                </a:ext>
              </a:extLst>
            </p:cNvPr>
            <p:cNvCxnSpPr>
              <a:cxnSpLocks/>
            </p:cNvCxnSpPr>
            <p:nvPr userDrawn="1"/>
          </p:nvCxnSpPr>
          <p:spPr>
            <a:xfrm rot="19800000">
              <a:off x="62074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 xmlns:a16="http://schemas.microsoft.com/office/drawing/2014/main" id="{1EFEB040-B799-1548-B3BA-5E5DAEF23FA5}"/>
                </a:ext>
              </a:extLst>
            </p:cNvPr>
            <p:cNvCxnSpPr>
              <a:cxnSpLocks/>
            </p:cNvCxnSpPr>
            <p:nvPr userDrawn="1"/>
          </p:nvCxnSpPr>
          <p:spPr>
            <a:xfrm rot="19800000">
              <a:off x="63580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 xmlns:a16="http://schemas.microsoft.com/office/drawing/2014/main" id="{F08B05BD-1B3E-E54E-A595-E5C0E44B090D}"/>
                </a:ext>
              </a:extLst>
            </p:cNvPr>
            <p:cNvCxnSpPr>
              <a:cxnSpLocks/>
            </p:cNvCxnSpPr>
            <p:nvPr userDrawn="1"/>
          </p:nvCxnSpPr>
          <p:spPr>
            <a:xfrm rot="19800000">
              <a:off x="65087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 xmlns:a16="http://schemas.microsoft.com/office/drawing/2014/main" id="{2398B0AD-FD66-8F48-87F5-F88A2D45E8EA}"/>
                </a:ext>
              </a:extLst>
            </p:cNvPr>
            <p:cNvCxnSpPr>
              <a:cxnSpLocks/>
            </p:cNvCxnSpPr>
            <p:nvPr userDrawn="1"/>
          </p:nvCxnSpPr>
          <p:spPr>
            <a:xfrm rot="19800000">
              <a:off x="66593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 xmlns:a16="http://schemas.microsoft.com/office/drawing/2014/main" id="{AA7B3011-C8EC-7A43-A6EE-C8A99F50E5CD}"/>
                </a:ext>
              </a:extLst>
            </p:cNvPr>
            <p:cNvCxnSpPr>
              <a:cxnSpLocks/>
            </p:cNvCxnSpPr>
            <p:nvPr userDrawn="1"/>
          </p:nvCxnSpPr>
          <p:spPr>
            <a:xfrm rot="19800000">
              <a:off x="68099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 xmlns:a16="http://schemas.microsoft.com/office/drawing/2014/main" id="{491D6B19-748F-CD40-B54C-4D5B9E605DFF}"/>
                </a:ext>
              </a:extLst>
            </p:cNvPr>
            <p:cNvCxnSpPr>
              <a:cxnSpLocks/>
            </p:cNvCxnSpPr>
            <p:nvPr userDrawn="1"/>
          </p:nvCxnSpPr>
          <p:spPr>
            <a:xfrm rot="19800000">
              <a:off x="69606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 xmlns:a16="http://schemas.microsoft.com/office/drawing/2014/main" id="{E4111957-8A53-8443-B89E-22DCA72CB0F2}"/>
                </a:ext>
              </a:extLst>
            </p:cNvPr>
            <p:cNvCxnSpPr>
              <a:cxnSpLocks/>
            </p:cNvCxnSpPr>
            <p:nvPr userDrawn="1"/>
          </p:nvCxnSpPr>
          <p:spPr>
            <a:xfrm rot="19800000">
              <a:off x="71112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 xmlns:a16="http://schemas.microsoft.com/office/drawing/2014/main" id="{7A770BC7-08B7-1244-A7F3-B7959E38D1A4}"/>
                </a:ext>
              </a:extLst>
            </p:cNvPr>
            <p:cNvCxnSpPr>
              <a:cxnSpLocks/>
            </p:cNvCxnSpPr>
            <p:nvPr userDrawn="1"/>
          </p:nvCxnSpPr>
          <p:spPr>
            <a:xfrm rot="19800000">
              <a:off x="72618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 xmlns:a16="http://schemas.microsoft.com/office/drawing/2014/main" id="{40BA082D-37BE-0544-885C-8CC972E687BE}"/>
                </a:ext>
              </a:extLst>
            </p:cNvPr>
            <p:cNvCxnSpPr>
              <a:cxnSpLocks/>
            </p:cNvCxnSpPr>
            <p:nvPr userDrawn="1"/>
          </p:nvCxnSpPr>
          <p:spPr>
            <a:xfrm rot="19800000">
              <a:off x="74125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 xmlns:a16="http://schemas.microsoft.com/office/drawing/2014/main" id="{D6E02D1F-CE1F-A949-BB9F-39FF5F5CFF69}"/>
                </a:ext>
              </a:extLst>
            </p:cNvPr>
            <p:cNvCxnSpPr>
              <a:cxnSpLocks/>
            </p:cNvCxnSpPr>
            <p:nvPr userDrawn="1"/>
          </p:nvCxnSpPr>
          <p:spPr>
            <a:xfrm rot="19800000">
              <a:off x="75631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 xmlns:a16="http://schemas.microsoft.com/office/drawing/2014/main" id="{0B0E54FC-3169-1246-A2EE-35F0A943BB32}"/>
                </a:ext>
              </a:extLst>
            </p:cNvPr>
            <p:cNvCxnSpPr>
              <a:cxnSpLocks/>
            </p:cNvCxnSpPr>
            <p:nvPr userDrawn="1"/>
          </p:nvCxnSpPr>
          <p:spPr>
            <a:xfrm rot="19800000">
              <a:off x="77137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 xmlns:a16="http://schemas.microsoft.com/office/drawing/2014/main" id="{A8BEFF51-0035-3F42-99C0-94F0A445B1B5}"/>
                </a:ext>
              </a:extLst>
            </p:cNvPr>
            <p:cNvCxnSpPr>
              <a:cxnSpLocks/>
            </p:cNvCxnSpPr>
            <p:nvPr userDrawn="1"/>
          </p:nvCxnSpPr>
          <p:spPr>
            <a:xfrm rot="19800000">
              <a:off x="78643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 xmlns:a16="http://schemas.microsoft.com/office/drawing/2014/main" id="{5C893861-C059-2645-9ACB-21ED1DE4EBDA}"/>
                </a:ext>
              </a:extLst>
            </p:cNvPr>
            <p:cNvCxnSpPr>
              <a:cxnSpLocks/>
            </p:cNvCxnSpPr>
            <p:nvPr userDrawn="1"/>
          </p:nvCxnSpPr>
          <p:spPr>
            <a:xfrm rot="19800000">
              <a:off x="80150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 xmlns:a16="http://schemas.microsoft.com/office/drawing/2014/main" id="{75A1C4F3-E6F9-1A4B-BFFC-975BBB79CB84}"/>
                </a:ext>
              </a:extLst>
            </p:cNvPr>
            <p:cNvCxnSpPr>
              <a:cxnSpLocks/>
            </p:cNvCxnSpPr>
            <p:nvPr userDrawn="1"/>
          </p:nvCxnSpPr>
          <p:spPr>
            <a:xfrm rot="19800000">
              <a:off x="81656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 xmlns:a16="http://schemas.microsoft.com/office/drawing/2014/main" id="{AC01242E-8DBB-5E4D-9CB2-FA0E6555B90A}"/>
                </a:ext>
              </a:extLst>
            </p:cNvPr>
            <p:cNvCxnSpPr>
              <a:cxnSpLocks/>
            </p:cNvCxnSpPr>
            <p:nvPr userDrawn="1"/>
          </p:nvCxnSpPr>
          <p:spPr>
            <a:xfrm rot="19800000">
              <a:off x="83162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 xmlns:a16="http://schemas.microsoft.com/office/drawing/2014/main" id="{6E027732-D07E-9C49-A589-C334B2FE971C}"/>
                </a:ext>
              </a:extLst>
            </p:cNvPr>
            <p:cNvCxnSpPr>
              <a:cxnSpLocks/>
            </p:cNvCxnSpPr>
            <p:nvPr userDrawn="1"/>
          </p:nvCxnSpPr>
          <p:spPr>
            <a:xfrm rot="19800000">
              <a:off x="84669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 xmlns:a16="http://schemas.microsoft.com/office/drawing/2014/main" id="{7987618F-FDA5-D44E-9E52-3CE08BF02AF4}"/>
                </a:ext>
              </a:extLst>
            </p:cNvPr>
            <p:cNvCxnSpPr>
              <a:cxnSpLocks/>
            </p:cNvCxnSpPr>
            <p:nvPr userDrawn="1"/>
          </p:nvCxnSpPr>
          <p:spPr>
            <a:xfrm rot="19800000">
              <a:off x="87681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 xmlns:a16="http://schemas.microsoft.com/office/drawing/2014/main" id="{4411AE67-FD6C-FF48-B407-C63D7FA31EA4}"/>
                </a:ext>
              </a:extLst>
            </p:cNvPr>
            <p:cNvCxnSpPr>
              <a:cxnSpLocks/>
            </p:cNvCxnSpPr>
            <p:nvPr userDrawn="1"/>
          </p:nvCxnSpPr>
          <p:spPr>
            <a:xfrm rot="19800000">
              <a:off x="90694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 xmlns:a16="http://schemas.microsoft.com/office/drawing/2014/main" id="{8D2AAEF4-3FCE-A346-BCD4-D074C37B5DB3}"/>
                </a:ext>
              </a:extLst>
            </p:cNvPr>
            <p:cNvCxnSpPr>
              <a:cxnSpLocks/>
            </p:cNvCxnSpPr>
            <p:nvPr userDrawn="1"/>
          </p:nvCxnSpPr>
          <p:spPr>
            <a:xfrm rot="19800000">
              <a:off x="93706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 xmlns:a16="http://schemas.microsoft.com/office/drawing/2014/main" id="{BB2484FA-2658-2141-913B-3BCE1727EF04}"/>
                </a:ext>
              </a:extLst>
            </p:cNvPr>
            <p:cNvCxnSpPr>
              <a:cxnSpLocks/>
            </p:cNvCxnSpPr>
            <p:nvPr userDrawn="1"/>
          </p:nvCxnSpPr>
          <p:spPr>
            <a:xfrm rot="19800000">
              <a:off x="96719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 xmlns:a16="http://schemas.microsoft.com/office/drawing/2014/main" id="{3B28D852-3AC1-4B4E-B055-5730D4410B7C}"/>
                </a:ext>
              </a:extLst>
            </p:cNvPr>
            <p:cNvCxnSpPr>
              <a:cxnSpLocks/>
            </p:cNvCxnSpPr>
            <p:nvPr userDrawn="1"/>
          </p:nvCxnSpPr>
          <p:spPr>
            <a:xfrm rot="19800000">
              <a:off x="99732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 xmlns:a16="http://schemas.microsoft.com/office/drawing/2014/main" id="{C2E41833-969E-1947-96F1-266C449CE442}"/>
                </a:ext>
              </a:extLst>
            </p:cNvPr>
            <p:cNvCxnSpPr>
              <a:cxnSpLocks/>
            </p:cNvCxnSpPr>
            <p:nvPr userDrawn="1"/>
          </p:nvCxnSpPr>
          <p:spPr>
            <a:xfrm rot="19800000">
              <a:off x="86175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 xmlns:a16="http://schemas.microsoft.com/office/drawing/2014/main" id="{984787F3-7168-4C44-AB6C-F6C2732E794F}"/>
                </a:ext>
              </a:extLst>
            </p:cNvPr>
            <p:cNvCxnSpPr>
              <a:cxnSpLocks/>
            </p:cNvCxnSpPr>
            <p:nvPr userDrawn="1"/>
          </p:nvCxnSpPr>
          <p:spPr>
            <a:xfrm rot="19800000">
              <a:off x="89188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 xmlns:a16="http://schemas.microsoft.com/office/drawing/2014/main" id="{FD693D80-E810-0647-ACB4-20209FE8EECF}"/>
                </a:ext>
              </a:extLst>
            </p:cNvPr>
            <p:cNvCxnSpPr>
              <a:cxnSpLocks/>
            </p:cNvCxnSpPr>
            <p:nvPr userDrawn="1"/>
          </p:nvCxnSpPr>
          <p:spPr>
            <a:xfrm rot="19800000">
              <a:off x="92200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 xmlns:a16="http://schemas.microsoft.com/office/drawing/2014/main" id="{6F746566-9AC9-4546-A28D-1D5415EF1DBF}"/>
                </a:ext>
              </a:extLst>
            </p:cNvPr>
            <p:cNvCxnSpPr>
              <a:cxnSpLocks/>
            </p:cNvCxnSpPr>
            <p:nvPr userDrawn="1"/>
          </p:nvCxnSpPr>
          <p:spPr>
            <a:xfrm rot="19800000">
              <a:off x="95213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 xmlns:a16="http://schemas.microsoft.com/office/drawing/2014/main" id="{631D2E13-5A1B-D246-97B9-69DD3AD8FDED}"/>
                </a:ext>
              </a:extLst>
            </p:cNvPr>
            <p:cNvCxnSpPr>
              <a:cxnSpLocks/>
            </p:cNvCxnSpPr>
            <p:nvPr userDrawn="1"/>
          </p:nvCxnSpPr>
          <p:spPr>
            <a:xfrm rot="19800000">
              <a:off x="98225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 xmlns:a16="http://schemas.microsoft.com/office/drawing/2014/main" id="{6700F78E-D346-184E-BEF7-9A243BBEA3AF}"/>
                </a:ext>
              </a:extLst>
            </p:cNvPr>
            <p:cNvCxnSpPr>
              <a:cxnSpLocks/>
            </p:cNvCxnSpPr>
            <p:nvPr userDrawn="1"/>
          </p:nvCxnSpPr>
          <p:spPr>
            <a:xfrm rot="19800000">
              <a:off x="101238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 xmlns:a16="http://schemas.microsoft.com/office/drawing/2014/main" id="{0BAA6967-583B-C14A-A3BD-C8E6C35DD510}"/>
                </a:ext>
              </a:extLst>
            </p:cNvPr>
            <p:cNvCxnSpPr>
              <a:cxnSpLocks/>
            </p:cNvCxnSpPr>
            <p:nvPr userDrawn="1"/>
          </p:nvCxnSpPr>
          <p:spPr>
            <a:xfrm rot="19800000">
              <a:off x="102744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 xmlns:a16="http://schemas.microsoft.com/office/drawing/2014/main" id="{EE4ADF4E-5FA5-C243-8C6B-80FAFC7422F5}"/>
                </a:ext>
              </a:extLst>
            </p:cNvPr>
            <p:cNvCxnSpPr>
              <a:cxnSpLocks/>
            </p:cNvCxnSpPr>
            <p:nvPr userDrawn="1"/>
          </p:nvCxnSpPr>
          <p:spPr>
            <a:xfrm rot="19800000">
              <a:off x="104251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 xmlns:a16="http://schemas.microsoft.com/office/drawing/2014/main" id="{E666428D-4EAF-2449-B020-6479185463EE}"/>
                </a:ext>
              </a:extLst>
            </p:cNvPr>
            <p:cNvCxnSpPr>
              <a:cxnSpLocks/>
            </p:cNvCxnSpPr>
            <p:nvPr userDrawn="1"/>
          </p:nvCxnSpPr>
          <p:spPr>
            <a:xfrm rot="19800000">
              <a:off x="105757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 xmlns:a16="http://schemas.microsoft.com/office/drawing/2014/main" id="{8E88A8DF-440D-F843-BDF3-09F542371129}"/>
                </a:ext>
              </a:extLst>
            </p:cNvPr>
            <p:cNvCxnSpPr>
              <a:cxnSpLocks/>
            </p:cNvCxnSpPr>
            <p:nvPr userDrawn="1"/>
          </p:nvCxnSpPr>
          <p:spPr>
            <a:xfrm rot="19800000">
              <a:off x="107263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 xmlns:a16="http://schemas.microsoft.com/office/drawing/2014/main" id="{EF21735C-AA7F-1849-ADA0-3B914499816F}"/>
                </a:ext>
              </a:extLst>
            </p:cNvPr>
            <p:cNvCxnSpPr>
              <a:cxnSpLocks/>
            </p:cNvCxnSpPr>
            <p:nvPr userDrawn="1"/>
          </p:nvCxnSpPr>
          <p:spPr>
            <a:xfrm rot="19800000">
              <a:off x="1087699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 xmlns:a16="http://schemas.microsoft.com/office/drawing/2014/main" id="{DB2F3206-3F4D-FC46-AF28-933B452F1E99}"/>
                </a:ext>
              </a:extLst>
            </p:cNvPr>
            <p:cNvCxnSpPr>
              <a:cxnSpLocks/>
            </p:cNvCxnSpPr>
            <p:nvPr userDrawn="1"/>
          </p:nvCxnSpPr>
          <p:spPr>
            <a:xfrm rot="19800000">
              <a:off x="1102762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 xmlns:a16="http://schemas.microsoft.com/office/drawing/2014/main" id="{2FE8F496-C465-A347-A46B-24FABA80DD4D}"/>
                </a:ext>
              </a:extLst>
            </p:cNvPr>
            <p:cNvCxnSpPr>
              <a:cxnSpLocks/>
            </p:cNvCxnSpPr>
            <p:nvPr userDrawn="1"/>
          </p:nvCxnSpPr>
          <p:spPr>
            <a:xfrm rot="19800000">
              <a:off x="1117825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 xmlns:a16="http://schemas.microsoft.com/office/drawing/2014/main" id="{E6E17AEA-01B4-E44D-BCC6-82985AB74360}"/>
                </a:ext>
              </a:extLst>
            </p:cNvPr>
            <p:cNvCxnSpPr>
              <a:cxnSpLocks/>
            </p:cNvCxnSpPr>
            <p:nvPr userDrawn="1"/>
          </p:nvCxnSpPr>
          <p:spPr>
            <a:xfrm rot="19800000">
              <a:off x="1132888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 xmlns:a16="http://schemas.microsoft.com/office/drawing/2014/main" id="{031E3BA6-E58C-FB48-83BF-7E096922F136}"/>
                </a:ext>
              </a:extLst>
            </p:cNvPr>
            <p:cNvCxnSpPr>
              <a:cxnSpLocks/>
            </p:cNvCxnSpPr>
            <p:nvPr userDrawn="1"/>
          </p:nvCxnSpPr>
          <p:spPr>
            <a:xfrm rot="19800000">
              <a:off x="1147951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 xmlns:a16="http://schemas.microsoft.com/office/drawing/2014/main" id="{35383660-875D-B341-98E1-1F45EF92F83A}"/>
                </a:ext>
              </a:extLst>
            </p:cNvPr>
            <p:cNvCxnSpPr>
              <a:cxnSpLocks/>
            </p:cNvCxnSpPr>
            <p:nvPr userDrawn="1"/>
          </p:nvCxnSpPr>
          <p:spPr>
            <a:xfrm rot="19800000">
              <a:off x="1163014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 xmlns:a16="http://schemas.microsoft.com/office/drawing/2014/main" id="{72EEA16F-4F47-074E-B3F6-EC88B7912717}"/>
                </a:ext>
              </a:extLst>
            </p:cNvPr>
            <p:cNvCxnSpPr>
              <a:cxnSpLocks/>
            </p:cNvCxnSpPr>
            <p:nvPr userDrawn="1"/>
          </p:nvCxnSpPr>
          <p:spPr>
            <a:xfrm rot="19800000">
              <a:off x="1178077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 xmlns:a16="http://schemas.microsoft.com/office/drawing/2014/main" id="{7A17A4D8-75A6-424B-8845-76D56F4E6F76}"/>
                </a:ext>
              </a:extLst>
            </p:cNvPr>
            <p:cNvCxnSpPr>
              <a:cxnSpLocks/>
            </p:cNvCxnSpPr>
            <p:nvPr userDrawn="1"/>
          </p:nvCxnSpPr>
          <p:spPr>
            <a:xfrm rot="19800000">
              <a:off x="1193140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 xmlns:a16="http://schemas.microsoft.com/office/drawing/2014/main" id="{F11D9AE3-DBF2-7444-9FF4-88A8B3921D0C}"/>
                </a:ext>
              </a:extLst>
            </p:cNvPr>
            <p:cNvCxnSpPr>
              <a:cxnSpLocks/>
            </p:cNvCxnSpPr>
            <p:nvPr userDrawn="1"/>
          </p:nvCxnSpPr>
          <p:spPr>
            <a:xfrm rot="19800000">
              <a:off x="1208203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 xmlns:a16="http://schemas.microsoft.com/office/drawing/2014/main" id="{DB46B090-17ED-D64C-8A33-E92C5097DFA7}"/>
                </a:ext>
              </a:extLst>
            </p:cNvPr>
            <p:cNvCxnSpPr>
              <a:cxnSpLocks/>
            </p:cNvCxnSpPr>
            <p:nvPr userDrawn="1"/>
          </p:nvCxnSpPr>
          <p:spPr>
            <a:xfrm rot="19800000">
              <a:off x="12232664"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 xmlns:a16="http://schemas.microsoft.com/office/drawing/2014/main" id="{1F600F7F-07EB-C440-B5FC-1E8AE560651A}"/>
                </a:ext>
              </a:extLst>
            </p:cNvPr>
            <p:cNvCxnSpPr>
              <a:cxnSpLocks/>
            </p:cNvCxnSpPr>
            <p:nvPr userDrawn="1"/>
          </p:nvCxnSpPr>
          <p:spPr>
            <a:xfrm rot="19800000">
              <a:off x="12383322" y="6163283"/>
              <a:ext cx="0" cy="13716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grpSp>
      <p:sp>
        <p:nvSpPr>
          <p:cNvPr id="177" name="Text Placeholder 176">
            <a:extLst>
              <a:ext uri="{FF2B5EF4-FFF2-40B4-BE49-F238E27FC236}">
                <a16:creationId xmlns="" xmlns:a16="http://schemas.microsoft.com/office/drawing/2014/main" id="{88F39D2A-DA00-7B46-8CFC-20962B709D28}"/>
              </a:ext>
            </a:extLst>
          </p:cNvPr>
          <p:cNvSpPr>
            <a:spLocks noGrp="1"/>
          </p:cNvSpPr>
          <p:nvPr userDrawn="1">
            <p:ph type="body" idx="1"/>
          </p:nvPr>
        </p:nvSpPr>
        <p:spPr>
          <a:xfrm>
            <a:off x="609600" y="2286000"/>
            <a:ext cx="10972800" cy="3733800"/>
          </a:xfrm>
          <a:prstGeom prst="rect">
            <a:avLst/>
          </a:prstGeom>
        </p:spPr>
        <p:txBody>
          <a:bodyPr vert="horz" lIns="91440" tIns="45720" rIns="91440" bIns="45720" rtlCol="0">
            <a:normAutofit/>
          </a:bodyPr>
          <a:lstStyle/>
          <a:p>
            <a:pPr lvl="0"/>
            <a:r>
              <a:rPr lang="en-US" dirty="0"/>
              <a:t>Edit Master text style</a:t>
            </a:r>
          </a:p>
          <a:p>
            <a:pPr lvl="1"/>
            <a:r>
              <a:rPr lang="en-US" dirty="0"/>
              <a:t>Second </a:t>
            </a:r>
          </a:p>
          <a:p>
            <a:pPr lvl="2"/>
            <a:r>
              <a:rPr lang="en-US" dirty="0"/>
              <a:t>Third level</a:t>
            </a:r>
          </a:p>
          <a:p>
            <a:pPr lvl="3"/>
            <a:r>
              <a:rPr lang="en-US" dirty="0"/>
              <a:t>Fourth level</a:t>
            </a:r>
          </a:p>
          <a:p>
            <a:pPr lvl="4"/>
            <a:r>
              <a:rPr lang="en-US" dirty="0"/>
              <a:t>Fifth level</a:t>
            </a:r>
          </a:p>
        </p:txBody>
      </p:sp>
      <p:pic>
        <p:nvPicPr>
          <p:cNvPr id="180" name="Picture 179">
            <a:extLst>
              <a:ext uri="{FF2B5EF4-FFF2-40B4-BE49-F238E27FC236}">
                <a16:creationId xmlns="" xmlns:a16="http://schemas.microsoft.com/office/drawing/2014/main" id="{622FF1EC-339C-B449-8595-EA92A0E66CDA}"/>
              </a:ext>
            </a:extLst>
          </p:cNvPr>
          <p:cNvPicPr>
            <a:picLocks noChangeAspect="1"/>
          </p:cNvPicPr>
          <p:nvPr userDrawn="1"/>
        </p:nvPicPr>
        <p:blipFill>
          <a:blip r:embed="rId9"/>
          <a:stretch>
            <a:fillRect/>
          </a:stretch>
        </p:blipFill>
        <p:spPr>
          <a:xfrm>
            <a:off x="599864" y="6553200"/>
            <a:ext cx="2527300" cy="152400"/>
          </a:xfrm>
          <a:prstGeom prst="rect">
            <a:avLst/>
          </a:prstGeom>
        </p:spPr>
      </p:pic>
      <p:cxnSp>
        <p:nvCxnSpPr>
          <p:cNvPr id="182" name="Straight Connector 181">
            <a:extLst>
              <a:ext uri="{FF2B5EF4-FFF2-40B4-BE49-F238E27FC236}">
                <a16:creationId xmlns="" xmlns:a16="http://schemas.microsoft.com/office/drawing/2014/main" id="{97B8B258-9459-2D42-9651-694F3C5A0CC9}"/>
              </a:ext>
            </a:extLst>
          </p:cNvPr>
          <p:cNvCxnSpPr/>
          <p:nvPr userDrawn="1"/>
        </p:nvCxnSpPr>
        <p:spPr>
          <a:xfrm>
            <a:off x="-16126" y="6433457"/>
            <a:ext cx="122081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4" name="Footer Placeholder 183">
            <a:extLst>
              <a:ext uri="{FF2B5EF4-FFF2-40B4-BE49-F238E27FC236}">
                <a16:creationId xmlns="" xmlns:a16="http://schemas.microsoft.com/office/drawing/2014/main" id="{6D013A53-15A8-AE47-A38E-646A17809E3E}"/>
              </a:ext>
            </a:extLst>
          </p:cNvPr>
          <p:cNvSpPr>
            <a:spLocks noGrp="1"/>
          </p:cNvSpPr>
          <p:nvPr>
            <p:ph type="ftr" sz="quarter" idx="3"/>
          </p:nvPr>
        </p:nvSpPr>
        <p:spPr>
          <a:xfrm>
            <a:off x="151280" y="180430"/>
            <a:ext cx="4114800" cy="365125"/>
          </a:xfrm>
          <a:prstGeom prst="rect">
            <a:avLst/>
          </a:prstGeom>
        </p:spPr>
        <p:txBody>
          <a:bodyPr vert="horz" lIns="91440" tIns="45720" rIns="91440" bIns="45720" rtlCol="0" anchor="ctr"/>
          <a:lstStyle>
            <a:lvl1pPr algn="l">
              <a:defRPr sz="1200" b="1" i="0" cap="all" spc="0" baseline="0">
                <a:solidFill>
                  <a:schemeClr val="bg1"/>
                </a:solidFill>
                <a:latin typeface="Arial Black" panose="020B0604020202020204" pitchFamily="34" charset="0"/>
                <a:cs typeface="Arial Black" panose="020B0604020202020204" pitchFamily="34" charset="0"/>
              </a:defRPr>
            </a:lvl1pPr>
          </a:lstStyle>
          <a:p>
            <a:pPr fontAlgn="base">
              <a:spcBef>
                <a:spcPct val="0"/>
              </a:spcBef>
              <a:spcAft>
                <a:spcPct val="0"/>
              </a:spcAft>
            </a:pPr>
            <a:r>
              <a:rPr lang="en-US" dirty="0">
                <a:solidFill>
                  <a:srgbClr val="FFFFFF"/>
                </a:solidFill>
              </a:rPr>
              <a:t>Presentation title</a:t>
            </a:r>
          </a:p>
        </p:txBody>
      </p:sp>
      <p:sp>
        <p:nvSpPr>
          <p:cNvPr id="186" name="Slide Number Placeholder 185">
            <a:extLst>
              <a:ext uri="{FF2B5EF4-FFF2-40B4-BE49-F238E27FC236}">
                <a16:creationId xmlns="" xmlns:a16="http://schemas.microsoft.com/office/drawing/2014/main" id="{5BB95E39-F332-D84A-9467-5A5ADB6B9DCE}"/>
              </a:ext>
            </a:extLst>
          </p:cNvPr>
          <p:cNvSpPr>
            <a:spLocks noGrp="1"/>
          </p:cNvSpPr>
          <p:nvPr>
            <p:ph type="sldNum" sz="quarter" idx="4"/>
          </p:nvPr>
        </p:nvSpPr>
        <p:spPr>
          <a:xfrm>
            <a:off x="11634637" y="6433457"/>
            <a:ext cx="413657" cy="288018"/>
          </a:xfrm>
          <a:prstGeom prst="rect">
            <a:avLst/>
          </a:prstGeom>
        </p:spPr>
        <p:txBody>
          <a:bodyPr vert="horz" lIns="91440" tIns="45720" rIns="91440" bIns="45720" rtlCol="0" anchor="ctr"/>
          <a:lstStyle>
            <a:lvl1pPr algn="r">
              <a:defRPr sz="1100">
                <a:solidFill>
                  <a:schemeClr val="tx1">
                    <a:tint val="75000"/>
                  </a:schemeClr>
                </a:solidFill>
              </a:defRPr>
            </a:lvl1pPr>
          </a:lstStyle>
          <a:p>
            <a:pPr fontAlgn="base">
              <a:spcBef>
                <a:spcPct val="0"/>
              </a:spcBef>
              <a:spcAft>
                <a:spcPct val="0"/>
              </a:spcAft>
            </a:pPr>
            <a:fld id="{B89104F9-3E94-014F-940C-F539A5798969}" type="slidenum">
              <a:rPr lang="en-US" smtClean="0">
                <a:solidFill>
                  <a:srgbClr val="000000">
                    <a:tint val="75000"/>
                  </a:srgbClr>
                </a:solidFill>
                <a:latin typeface="Arial" charset="0"/>
                <a:cs typeface="Arial" charset="0"/>
              </a:rPr>
              <a:pPr fontAlgn="base">
                <a:spcBef>
                  <a:spcPct val="0"/>
                </a:spcBef>
                <a:spcAft>
                  <a:spcPct val="0"/>
                </a:spcAft>
              </a:pPr>
              <a:t>‹#›</a:t>
            </a:fld>
            <a:endParaRPr lang="en-US">
              <a:solidFill>
                <a:srgbClr val="000000">
                  <a:tint val="75000"/>
                </a:srgbClr>
              </a:solidFill>
              <a:latin typeface="Arial" charset="0"/>
              <a:cs typeface="Arial" charset="0"/>
            </a:endParaRPr>
          </a:p>
        </p:txBody>
      </p:sp>
    </p:spTree>
    <p:extLst>
      <p:ext uri="{BB962C8B-B14F-4D97-AF65-F5344CB8AC3E}">
        <p14:creationId xmlns:p14="http://schemas.microsoft.com/office/powerpoint/2010/main" val="12340663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sldNum="0" hdr="0" dt="0"/>
  <p:txStyles>
    <p:titleStyle>
      <a:lvl1pPr algn="l" defTabSz="609585" rtl="0" eaLnBrk="1" latinLnBrk="0" hangingPunct="1">
        <a:spcBef>
          <a:spcPct val="0"/>
        </a:spcBef>
        <a:buNone/>
        <a:defRPr sz="5500" b="1" i="0" kern="1200" spc="-200" baseline="0">
          <a:solidFill>
            <a:schemeClr val="tx1">
              <a:lumMod val="85000"/>
              <a:lumOff val="15000"/>
            </a:schemeClr>
          </a:solidFill>
          <a:latin typeface="Arial"/>
          <a:ea typeface="+mj-ea"/>
          <a:cs typeface="+mj-cs"/>
        </a:defRPr>
      </a:lvl1pPr>
    </p:titleStyle>
    <p:bodyStyle>
      <a:lvl1pPr marL="274320" indent="-274320" algn="l" defTabSz="335265" rtl="0" eaLnBrk="1" latinLnBrk="0" hangingPunct="1">
        <a:lnSpc>
          <a:spcPct val="80000"/>
        </a:lnSpc>
        <a:spcBef>
          <a:spcPts val="0"/>
        </a:spcBef>
        <a:spcAft>
          <a:spcPts val="800"/>
        </a:spcAft>
        <a:buFont typeface="Arial"/>
        <a:buChar char="•"/>
        <a:tabLst>
          <a:tab pos="274320" algn="l"/>
        </a:tabLst>
        <a:defRPr sz="3600" kern="1200" spc="-50" baseline="0">
          <a:solidFill>
            <a:schemeClr val="tx1">
              <a:lumMod val="85000"/>
              <a:lumOff val="15000"/>
            </a:schemeClr>
          </a:solidFill>
          <a:latin typeface="Arial"/>
          <a:ea typeface="+mn-ea"/>
          <a:cs typeface="+mn-cs"/>
        </a:defRPr>
      </a:lvl1pPr>
      <a:lvl2pPr marL="917575" indent="-455613" algn="l" defTabSz="335265" rtl="0" eaLnBrk="1" latinLnBrk="0" hangingPunct="1">
        <a:lnSpc>
          <a:spcPct val="80000"/>
        </a:lnSpc>
        <a:spcBef>
          <a:spcPts val="0"/>
        </a:spcBef>
        <a:spcAft>
          <a:spcPts val="800"/>
        </a:spcAft>
        <a:buFont typeface="Arial"/>
        <a:buChar char="–"/>
        <a:tabLst>
          <a:tab pos="969963" algn="l"/>
        </a:tabLst>
        <a:defRPr sz="3400" kern="1200" spc="-50" baseline="0">
          <a:solidFill>
            <a:schemeClr val="tx1">
              <a:lumMod val="85000"/>
              <a:lumOff val="15000"/>
            </a:schemeClr>
          </a:solidFill>
          <a:latin typeface="Arial"/>
          <a:ea typeface="+mn-ea"/>
          <a:cs typeface="+mn-cs"/>
        </a:defRPr>
      </a:lvl2pPr>
      <a:lvl3pPr marL="1490663" indent="-287338" algn="l" defTabSz="335265" rtl="0" eaLnBrk="1" latinLnBrk="0" hangingPunct="1">
        <a:lnSpc>
          <a:spcPct val="80000"/>
        </a:lnSpc>
        <a:spcBef>
          <a:spcPts val="0"/>
        </a:spcBef>
        <a:spcAft>
          <a:spcPts val="800"/>
        </a:spcAft>
        <a:buFont typeface="Arial"/>
        <a:buChar char="•"/>
        <a:tabLst>
          <a:tab pos="793750" algn="l"/>
        </a:tabLst>
        <a:defRPr sz="3200" kern="1200" spc="-50" baseline="0">
          <a:solidFill>
            <a:schemeClr val="tx1">
              <a:lumMod val="85000"/>
              <a:lumOff val="15000"/>
            </a:schemeClr>
          </a:solidFill>
          <a:latin typeface="Arial"/>
          <a:ea typeface="+mn-ea"/>
          <a:cs typeface="+mn-cs"/>
        </a:defRPr>
      </a:lvl3pPr>
      <a:lvl4pPr marL="1828800" indent="-312738" algn="l" defTabSz="335265" rtl="0" eaLnBrk="1" latinLnBrk="0" hangingPunct="1">
        <a:lnSpc>
          <a:spcPct val="80000"/>
        </a:lnSpc>
        <a:spcBef>
          <a:spcPts val="0"/>
        </a:spcBef>
        <a:spcAft>
          <a:spcPts val="800"/>
        </a:spcAft>
        <a:buFont typeface="Arial"/>
        <a:buChar char="–"/>
        <a:tabLst>
          <a:tab pos="793750" algn="l"/>
        </a:tabLst>
        <a:defRPr sz="2800" kern="1200" spc="-50" baseline="0">
          <a:solidFill>
            <a:schemeClr val="tx1">
              <a:lumMod val="85000"/>
              <a:lumOff val="15000"/>
            </a:schemeClr>
          </a:solidFill>
          <a:latin typeface="Arial"/>
          <a:ea typeface="+mn-ea"/>
          <a:cs typeface="+mn-cs"/>
        </a:defRPr>
      </a:lvl4pPr>
      <a:lvl5pPr marL="2116138" indent="-312738" algn="l" defTabSz="335265" rtl="0" eaLnBrk="1" latinLnBrk="0" hangingPunct="1">
        <a:lnSpc>
          <a:spcPct val="80000"/>
        </a:lnSpc>
        <a:spcBef>
          <a:spcPts val="0"/>
        </a:spcBef>
        <a:spcAft>
          <a:spcPts val="800"/>
        </a:spcAft>
        <a:buFont typeface="Arial"/>
        <a:buChar char="»"/>
        <a:tabLst>
          <a:tab pos="793750" algn="l"/>
        </a:tabLst>
        <a:defRPr sz="2400" kern="1200" spc="-50" baseline="0">
          <a:solidFill>
            <a:schemeClr val="tx1">
              <a:lumMod val="85000"/>
              <a:lumOff val="15000"/>
            </a:schemeClr>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E039B7-911A-9B46-960D-8FD4CEF7A050}"/>
              </a:ext>
            </a:extLst>
          </p:cNvPr>
          <p:cNvSpPr>
            <a:spLocks noGrp="1"/>
          </p:cNvSpPr>
          <p:nvPr>
            <p:ph type="title"/>
          </p:nvPr>
        </p:nvSpPr>
        <p:spPr/>
        <p:txBody>
          <a:bodyPr/>
          <a:lstStyle/>
          <a:p>
            <a:r>
              <a:rPr lang="en-US" sz="4800" dirty="0" smtClean="0"/>
              <a:t>Using the PFW General Education Assessment Template</a:t>
            </a:r>
            <a:endParaRPr lang="en-US" sz="4800" dirty="0"/>
          </a:p>
        </p:txBody>
      </p:sp>
      <p:sp>
        <p:nvSpPr>
          <p:cNvPr id="3" name="Content Placeholder 2">
            <a:extLst>
              <a:ext uri="{FF2B5EF4-FFF2-40B4-BE49-F238E27FC236}">
                <a16:creationId xmlns="" xmlns:a16="http://schemas.microsoft.com/office/drawing/2014/main" id="{E1A9F4C8-7DB9-D844-912F-EE958C745A06}"/>
              </a:ext>
            </a:extLst>
          </p:cNvPr>
          <p:cNvSpPr>
            <a:spLocks noGrp="1"/>
          </p:cNvSpPr>
          <p:nvPr>
            <p:ph sz="quarter" idx="11"/>
          </p:nvPr>
        </p:nvSpPr>
        <p:spPr/>
        <p:txBody>
          <a:bodyPr/>
          <a:lstStyle/>
          <a:p>
            <a:r>
              <a:rPr lang="en-US" dirty="0" smtClean="0"/>
              <a:t>February 18, 2019</a:t>
            </a:r>
            <a:endParaRPr lang="en-US" dirty="0"/>
          </a:p>
        </p:txBody>
      </p:sp>
      <p:sp>
        <p:nvSpPr>
          <p:cNvPr id="4" name="Content Placeholder 3">
            <a:extLst>
              <a:ext uri="{FF2B5EF4-FFF2-40B4-BE49-F238E27FC236}">
                <a16:creationId xmlns="" xmlns:a16="http://schemas.microsoft.com/office/drawing/2014/main" id="{C9EEF232-F1DA-F146-97C4-F1F2B98A2EB3}"/>
              </a:ext>
            </a:extLst>
          </p:cNvPr>
          <p:cNvSpPr>
            <a:spLocks noGrp="1"/>
          </p:cNvSpPr>
          <p:nvPr>
            <p:ph sz="quarter" idx="12"/>
          </p:nvPr>
        </p:nvSpPr>
        <p:spPr/>
        <p:txBody>
          <a:bodyPr/>
          <a:lstStyle/>
          <a:p>
            <a:r>
              <a:rPr lang="en-US" dirty="0" smtClean="0"/>
              <a:t>D. Kent Johnson, PhD</a:t>
            </a:r>
            <a:endParaRPr lang="en-US" dirty="0"/>
          </a:p>
        </p:txBody>
      </p:sp>
      <p:sp>
        <p:nvSpPr>
          <p:cNvPr id="5" name="Content Placeholder 4">
            <a:extLst>
              <a:ext uri="{FF2B5EF4-FFF2-40B4-BE49-F238E27FC236}">
                <a16:creationId xmlns="" xmlns:a16="http://schemas.microsoft.com/office/drawing/2014/main" id="{5546ACAB-4EC6-B34E-AF88-3488DDA6BE70}"/>
              </a:ext>
            </a:extLst>
          </p:cNvPr>
          <p:cNvSpPr>
            <a:spLocks noGrp="1"/>
          </p:cNvSpPr>
          <p:nvPr>
            <p:ph sz="quarter" idx="13"/>
          </p:nvPr>
        </p:nvSpPr>
        <p:spPr/>
        <p:txBody>
          <a:bodyPr/>
          <a:lstStyle/>
          <a:p>
            <a:r>
              <a:rPr lang="en-US" dirty="0" smtClean="0"/>
              <a:t>Director of Assessment and Accreditation</a:t>
            </a:r>
            <a:endParaRPr lang="en-US" dirty="0"/>
          </a:p>
        </p:txBody>
      </p:sp>
    </p:spTree>
    <p:extLst>
      <p:ext uri="{BB962C8B-B14F-4D97-AF65-F5344CB8AC3E}">
        <p14:creationId xmlns:p14="http://schemas.microsoft.com/office/powerpoint/2010/main" val="350723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4183" y="0"/>
            <a:ext cx="8229600" cy="58896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0000"/>
                </a:solidFill>
                <a:latin typeface="Arial"/>
                <a:cs typeface="Arial"/>
              </a:rPr>
              <a:t>Assessment Overview</a:t>
            </a:r>
            <a:endParaRPr lang="en-US" sz="3200" b="1" dirty="0">
              <a:solidFill>
                <a:srgbClr val="000000"/>
              </a:solidFill>
              <a:latin typeface="Arial"/>
              <a:cs typeface="Arial"/>
            </a:endParaRPr>
          </a:p>
        </p:txBody>
      </p:sp>
      <p:sp>
        <p:nvSpPr>
          <p:cNvPr id="3" name="Subtitle 2"/>
          <p:cNvSpPr txBox="1">
            <a:spLocks/>
          </p:cNvSpPr>
          <p:nvPr/>
        </p:nvSpPr>
        <p:spPr>
          <a:xfrm>
            <a:off x="2182280" y="800222"/>
            <a:ext cx="6400800" cy="3168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solidFill>
                  <a:srgbClr val="C28E0E"/>
                </a:solidFill>
                <a:latin typeface="Arial"/>
                <a:cs typeface="Arial"/>
              </a:rPr>
              <a:t>Course Level Assessment</a:t>
            </a:r>
            <a:endParaRPr lang="en-US" sz="2000" b="1" dirty="0">
              <a:solidFill>
                <a:srgbClr val="C28E0E"/>
              </a:solidFill>
              <a:latin typeface="Arial"/>
              <a:cs typeface="Arial"/>
            </a:endParaRPr>
          </a:p>
        </p:txBody>
      </p:sp>
      <p:cxnSp>
        <p:nvCxnSpPr>
          <p:cNvPr id="4" name="Straight Connector 3"/>
          <p:cNvCxnSpPr/>
          <p:nvPr/>
        </p:nvCxnSpPr>
        <p:spPr>
          <a:xfrm>
            <a:off x="2144184" y="771115"/>
            <a:ext cx="7904057" cy="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2144183" y="1674771"/>
            <a:ext cx="8698341" cy="4431983"/>
          </a:xfrm>
          <a:prstGeom prst="rect">
            <a:avLst/>
          </a:prstGeom>
          <a:noFill/>
        </p:spPr>
        <p:txBody>
          <a:bodyPr wrap="square" rtlCol="0">
            <a:spAutoFit/>
          </a:bodyPr>
          <a:lstStyle/>
          <a:p>
            <a:pPr marL="285750" indent="-285750" defTabSz="457200">
              <a:buFont typeface="Arial" panose="020B0604020202020204" pitchFamily="34" charset="0"/>
              <a:buChar char="•"/>
            </a:pPr>
            <a:r>
              <a:rPr lang="en-US" sz="2400" dirty="0" smtClean="0">
                <a:solidFill>
                  <a:srgbClr val="000000"/>
                </a:solidFill>
                <a:latin typeface="Arial"/>
                <a:cs typeface="Arial"/>
              </a:rPr>
              <a:t>General Education Courses comply with the Statewide General Education Agreement specifying Student Learning Outcomes SLOs all students should achieve</a:t>
            </a:r>
          </a:p>
          <a:p>
            <a:pPr marL="285750" indent="-285750" defTabSz="457200">
              <a:buFont typeface="Arial" panose="020B0604020202020204" pitchFamily="34" charset="0"/>
              <a:buChar char="•"/>
            </a:pPr>
            <a:r>
              <a:rPr lang="en-US" sz="2400" dirty="0" smtClean="0">
                <a:solidFill>
                  <a:srgbClr val="000000"/>
                </a:solidFill>
                <a:latin typeface="Arial"/>
                <a:cs typeface="Arial"/>
              </a:rPr>
              <a:t>Course Level Assessment assures the course facilitates student learning relative to the stated outcomes</a:t>
            </a:r>
          </a:p>
          <a:p>
            <a:pPr marL="285750" indent="-285750" defTabSz="457200">
              <a:buFont typeface="Arial" panose="020B0604020202020204" pitchFamily="34" charset="0"/>
              <a:buChar char="•"/>
            </a:pPr>
            <a:r>
              <a:rPr lang="en-US" sz="2400" dirty="0" smtClean="0">
                <a:solidFill>
                  <a:srgbClr val="000000"/>
                </a:solidFill>
                <a:latin typeface="Arial"/>
                <a:cs typeface="Arial"/>
              </a:rPr>
              <a:t>To ensure all outcomes are assessed, we recommend that outcomes are assessed on a three year cycle.  Each year about three outcomes are assessed at the course level.</a:t>
            </a:r>
          </a:p>
          <a:p>
            <a:pPr marL="285750" indent="-285750" defTabSz="457200">
              <a:buFont typeface="Arial" panose="020B0604020202020204" pitchFamily="34" charset="0"/>
              <a:buChar char="•"/>
            </a:pPr>
            <a:r>
              <a:rPr lang="en-US" sz="2400" dirty="0" smtClean="0">
                <a:solidFill>
                  <a:srgbClr val="000000"/>
                </a:solidFill>
                <a:latin typeface="Arial"/>
                <a:cs typeface="Arial"/>
              </a:rPr>
              <a:t>Assessment is part of the overall learning design for courses, it should provide actionable information for continuously improving student achievement of the SLOs.</a:t>
            </a:r>
            <a:endParaRPr lang="en-US" sz="2400" dirty="0">
              <a:solidFill>
                <a:srgbClr val="000000"/>
              </a:solidFill>
              <a:latin typeface="Arial"/>
              <a:cs typeface="Arial"/>
            </a:endParaRPr>
          </a:p>
          <a:p>
            <a:pPr defTabSz="457200"/>
            <a:endParaRPr lang="en-US" dirty="0">
              <a:solidFill>
                <a:srgbClr val="000000"/>
              </a:solidFill>
              <a:latin typeface="Arial"/>
              <a:cs typeface="Arial"/>
            </a:endParaRPr>
          </a:p>
        </p:txBody>
      </p:sp>
    </p:spTree>
    <p:extLst>
      <p:ext uri="{BB962C8B-B14F-4D97-AF65-F5344CB8AC3E}">
        <p14:creationId xmlns:p14="http://schemas.microsoft.com/office/powerpoint/2010/main" val="2181189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4183" y="0"/>
            <a:ext cx="8229600" cy="58896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0000"/>
                </a:solidFill>
                <a:latin typeface="Arial"/>
                <a:cs typeface="Arial"/>
              </a:rPr>
              <a:t>Assessment Overview</a:t>
            </a:r>
            <a:endParaRPr lang="en-US" sz="3200" b="1" dirty="0">
              <a:solidFill>
                <a:srgbClr val="000000"/>
              </a:solidFill>
              <a:latin typeface="Arial"/>
              <a:cs typeface="Arial"/>
            </a:endParaRPr>
          </a:p>
        </p:txBody>
      </p:sp>
      <p:sp>
        <p:nvSpPr>
          <p:cNvPr id="3" name="Subtitle 2"/>
          <p:cNvSpPr txBox="1">
            <a:spLocks/>
          </p:cNvSpPr>
          <p:nvPr/>
        </p:nvSpPr>
        <p:spPr>
          <a:xfrm>
            <a:off x="2182280" y="800222"/>
            <a:ext cx="6400800" cy="3168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solidFill>
                  <a:srgbClr val="C28E0E"/>
                </a:solidFill>
                <a:latin typeface="Arial"/>
                <a:cs typeface="Arial"/>
              </a:rPr>
              <a:t>Integrating Teaching-Assessment-Learning</a:t>
            </a:r>
            <a:endParaRPr lang="en-US" sz="2000" b="1" dirty="0">
              <a:solidFill>
                <a:srgbClr val="C28E0E"/>
              </a:solidFill>
              <a:latin typeface="Arial"/>
              <a:cs typeface="Arial"/>
            </a:endParaRPr>
          </a:p>
        </p:txBody>
      </p:sp>
      <p:cxnSp>
        <p:nvCxnSpPr>
          <p:cNvPr id="4" name="Straight Connector 3"/>
          <p:cNvCxnSpPr/>
          <p:nvPr/>
        </p:nvCxnSpPr>
        <p:spPr>
          <a:xfrm>
            <a:off x="2144184" y="771115"/>
            <a:ext cx="7904057" cy="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2144183" y="1674771"/>
            <a:ext cx="8698341" cy="2031325"/>
          </a:xfrm>
          <a:prstGeom prst="rect">
            <a:avLst/>
          </a:prstGeom>
          <a:noFill/>
        </p:spPr>
        <p:txBody>
          <a:bodyPr wrap="square" rtlCol="0">
            <a:spAutoFit/>
          </a:bodyPr>
          <a:lstStyle/>
          <a:p>
            <a:pPr algn="ctr" defTabSz="457200"/>
            <a:r>
              <a:rPr lang="en-US" dirty="0" smtClean="0">
                <a:solidFill>
                  <a:srgbClr val="000000"/>
                </a:solidFill>
                <a:latin typeface="Arial"/>
                <a:cs typeface="Arial"/>
              </a:rPr>
              <a:t>Two Fundamental Questions to Answer</a:t>
            </a:r>
          </a:p>
          <a:p>
            <a:pPr marL="342900" indent="-342900" defTabSz="457200">
              <a:buFont typeface="+mj-lt"/>
              <a:buAutoNum type="arabicPeriod"/>
            </a:pPr>
            <a:r>
              <a:rPr lang="en-US" dirty="0" smtClean="0">
                <a:solidFill>
                  <a:srgbClr val="000000"/>
                </a:solidFill>
                <a:latin typeface="Arial"/>
                <a:cs typeface="Arial"/>
              </a:rPr>
              <a:t>How, or to what extent did the planned learning activities (readings, in-class work, and out-of-class work, etc.) contribute to gains in student learning relative to the SLO.</a:t>
            </a:r>
          </a:p>
          <a:p>
            <a:pPr marL="342900" indent="-342900" defTabSz="457200">
              <a:buFont typeface="+mj-lt"/>
              <a:buAutoNum type="arabicPeriod"/>
            </a:pPr>
            <a:r>
              <a:rPr lang="en-US" dirty="0" smtClean="0">
                <a:solidFill>
                  <a:srgbClr val="000000"/>
                </a:solidFill>
                <a:latin typeface="Arial"/>
                <a:cs typeface="Arial"/>
              </a:rPr>
              <a:t>Based on the answer to Question 1 – What changes might a faculty member make in learning activities to improve student learning relative to the SLO</a:t>
            </a:r>
          </a:p>
          <a:p>
            <a:pPr marL="285750" indent="-285750" defTabSz="457200">
              <a:buFont typeface="Arial" panose="020B0604020202020204" pitchFamily="34" charset="0"/>
              <a:buChar char="•"/>
            </a:pPr>
            <a:endParaRPr lang="en-US" dirty="0">
              <a:solidFill>
                <a:srgbClr val="000000"/>
              </a:solidFill>
              <a:latin typeface="Arial"/>
              <a:cs typeface="Arial"/>
            </a:endParaRPr>
          </a:p>
        </p:txBody>
      </p:sp>
    </p:spTree>
    <p:extLst>
      <p:ext uri="{BB962C8B-B14F-4D97-AF65-F5344CB8AC3E}">
        <p14:creationId xmlns:p14="http://schemas.microsoft.com/office/powerpoint/2010/main" val="76396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4183" y="0"/>
            <a:ext cx="8229600" cy="58896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0000"/>
                </a:solidFill>
                <a:latin typeface="Arial"/>
                <a:cs typeface="Arial"/>
              </a:rPr>
              <a:t>Assessment Process</a:t>
            </a:r>
            <a:endParaRPr lang="en-US" sz="3200" b="1" dirty="0">
              <a:solidFill>
                <a:srgbClr val="000000"/>
              </a:solidFill>
              <a:latin typeface="Arial"/>
              <a:cs typeface="Arial"/>
            </a:endParaRPr>
          </a:p>
        </p:txBody>
      </p:sp>
      <p:sp>
        <p:nvSpPr>
          <p:cNvPr id="3" name="Subtitle 2"/>
          <p:cNvSpPr txBox="1">
            <a:spLocks/>
          </p:cNvSpPr>
          <p:nvPr/>
        </p:nvSpPr>
        <p:spPr>
          <a:xfrm>
            <a:off x="2182280" y="800222"/>
            <a:ext cx="6400800" cy="68462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smtClean="0">
                <a:solidFill>
                  <a:srgbClr val="C28E0E"/>
                </a:solidFill>
                <a:latin typeface="Arial"/>
                <a:cs typeface="Arial"/>
              </a:rPr>
              <a:t>Assessing for Continuous Learning Improvement: The Pig Model* </a:t>
            </a:r>
          </a:p>
        </p:txBody>
      </p:sp>
      <p:cxnSp>
        <p:nvCxnSpPr>
          <p:cNvPr id="4" name="Straight Connector 3"/>
          <p:cNvCxnSpPr/>
          <p:nvPr/>
        </p:nvCxnSpPr>
        <p:spPr>
          <a:xfrm>
            <a:off x="2144184" y="771115"/>
            <a:ext cx="790405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93639" y="5358978"/>
            <a:ext cx="11887200" cy="923330"/>
          </a:xfrm>
          <a:prstGeom prst="rect">
            <a:avLst/>
          </a:prstGeom>
          <a:noFill/>
        </p:spPr>
        <p:txBody>
          <a:bodyPr wrap="square" rtlCol="0">
            <a:spAutoFit/>
          </a:bodyPr>
          <a:lstStyle/>
          <a:p>
            <a:r>
              <a:rPr lang="en-US" dirty="0" err="1"/>
              <a:t>Keston</a:t>
            </a:r>
            <a:r>
              <a:rPr lang="en-US" dirty="0"/>
              <a:t> H. Fulcher, Megan R. Good, Chris M. Coleman, and Kristen L. </a:t>
            </a:r>
            <a:r>
              <a:rPr lang="en-US" dirty="0" smtClean="0"/>
              <a:t>Smith (2014). “A Simple Model for Learning Improvement: Weigh Pig, Feed Pig, Weigh Pig”. </a:t>
            </a:r>
            <a:r>
              <a:rPr lang="en-US" dirty="0"/>
              <a:t>NILOA (http://</a:t>
            </a:r>
            <a:r>
              <a:rPr lang="en-US" dirty="0" smtClean="0"/>
              <a:t>www.learningoutcomesassessment.org/documents/Occasional_Paper_23.pdf)</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605229467"/>
              </p:ext>
            </p:extLst>
          </p:nvPr>
        </p:nvGraphicFramePr>
        <p:xfrm>
          <a:off x="926756" y="1966499"/>
          <a:ext cx="10317892" cy="3114040"/>
        </p:xfrm>
        <a:graphic>
          <a:graphicData uri="http://schemas.openxmlformats.org/drawingml/2006/table">
            <a:tbl>
              <a:tblPr firstRow="1" bandRow="1">
                <a:tableStyleId>{5C22544A-7EE6-4342-B048-85BDC9FD1C3A}</a:tableStyleId>
              </a:tblPr>
              <a:tblGrid>
                <a:gridCol w="5158946"/>
                <a:gridCol w="5158946"/>
              </a:tblGrid>
              <a:tr h="370840">
                <a:tc>
                  <a:txBody>
                    <a:bodyPr/>
                    <a:lstStyle/>
                    <a:p>
                      <a:r>
                        <a:rPr lang="en-US" dirty="0" smtClean="0"/>
                        <a:t>Model</a:t>
                      </a:r>
                      <a:endParaRPr lang="en-US" dirty="0"/>
                    </a:p>
                  </a:txBody>
                  <a:tcPr/>
                </a:tc>
                <a:tc>
                  <a:txBody>
                    <a:bodyPr/>
                    <a:lstStyle/>
                    <a:p>
                      <a:r>
                        <a:rPr lang="en-US" dirty="0" smtClean="0"/>
                        <a:t>Action</a:t>
                      </a:r>
                      <a:endParaRPr lang="en-US" dirty="0"/>
                    </a:p>
                  </a:txBody>
                  <a:tcPr/>
                </a:tc>
              </a:tr>
              <a:tr h="370840">
                <a:tc>
                  <a:txBody>
                    <a:bodyPr/>
                    <a:lstStyle/>
                    <a:p>
                      <a:r>
                        <a:rPr lang="en-US" b="1" dirty="0" smtClean="0"/>
                        <a:t>Weigh Pig</a:t>
                      </a:r>
                      <a:endParaRPr lang="en-US" b="1" dirty="0"/>
                    </a:p>
                  </a:txBody>
                  <a:tcPr/>
                </a:tc>
                <a:tc>
                  <a:txBody>
                    <a:bodyPr/>
                    <a:lstStyle/>
                    <a:p>
                      <a:r>
                        <a:rPr lang="en-US" b="1" dirty="0" smtClean="0"/>
                        <a:t>Assess</a:t>
                      </a:r>
                      <a:r>
                        <a:rPr lang="en-US" b="0" dirty="0" smtClean="0"/>
                        <a:t>:</a:t>
                      </a:r>
                    </a:p>
                    <a:p>
                      <a:r>
                        <a:rPr lang="en-US" baseline="0" dirty="0" smtClean="0"/>
                        <a:t>How or To what extent are the planned activities contributing to student achievement of the SLOs?</a:t>
                      </a:r>
                      <a:endParaRPr lang="en-US" dirty="0"/>
                    </a:p>
                  </a:txBody>
                  <a:tcPr/>
                </a:tc>
              </a:tr>
              <a:tr h="370840">
                <a:tc>
                  <a:txBody>
                    <a:bodyPr/>
                    <a:lstStyle/>
                    <a:p>
                      <a:r>
                        <a:rPr lang="en-US" b="1" dirty="0" smtClean="0"/>
                        <a:t>Feed</a:t>
                      </a:r>
                      <a:r>
                        <a:rPr lang="en-US" b="1" baseline="0" dirty="0" smtClean="0"/>
                        <a:t> Pig</a:t>
                      </a:r>
                      <a:endParaRPr lang="en-US" b="1" dirty="0"/>
                    </a:p>
                  </a:txBody>
                  <a:tcPr/>
                </a:tc>
                <a:tc>
                  <a:txBody>
                    <a:bodyPr/>
                    <a:lstStyle/>
                    <a:p>
                      <a:r>
                        <a:rPr lang="en-US" b="1" dirty="0" smtClean="0"/>
                        <a:t>Intervene</a:t>
                      </a:r>
                      <a:r>
                        <a:rPr lang="en-US" dirty="0" smtClean="0"/>
                        <a:t>:</a:t>
                      </a:r>
                    </a:p>
                    <a:p>
                      <a:r>
                        <a:rPr lang="en-US" dirty="0" smtClean="0"/>
                        <a:t>What changes might I make to improve student</a:t>
                      </a:r>
                      <a:r>
                        <a:rPr lang="en-US" baseline="0" dirty="0" smtClean="0"/>
                        <a:t> learning?</a:t>
                      </a:r>
                      <a:endParaRPr lang="en-US" dirty="0" smtClean="0"/>
                    </a:p>
                  </a:txBody>
                  <a:tcPr/>
                </a:tc>
              </a:tr>
              <a:tr h="370840">
                <a:tc>
                  <a:txBody>
                    <a:bodyPr/>
                    <a:lstStyle/>
                    <a:p>
                      <a:r>
                        <a:rPr lang="en-US" b="1" dirty="0" smtClean="0"/>
                        <a:t>Weigh Pig</a:t>
                      </a:r>
                      <a:endParaRPr lang="en-US" b="1" dirty="0"/>
                    </a:p>
                  </a:txBody>
                  <a:tcPr/>
                </a:tc>
                <a:tc>
                  <a:txBody>
                    <a:bodyPr/>
                    <a:lstStyle/>
                    <a:p>
                      <a:r>
                        <a:rPr lang="en-US" b="1" dirty="0" smtClean="0"/>
                        <a:t>Re-Assess:</a:t>
                      </a:r>
                    </a:p>
                    <a:p>
                      <a:r>
                        <a:rPr lang="en-US" dirty="0" smtClean="0"/>
                        <a:t> Did the changes</a:t>
                      </a:r>
                      <a:r>
                        <a:rPr lang="en-US" baseline="0" dirty="0" smtClean="0"/>
                        <a:t> I make result in improved student learning?</a:t>
                      </a:r>
                      <a:endParaRPr lang="en-US" dirty="0" smtClean="0"/>
                    </a:p>
                  </a:txBody>
                  <a:tcPr/>
                </a:tc>
              </a:tr>
            </a:tbl>
          </a:graphicData>
        </a:graphic>
      </p:graphicFrame>
    </p:spTree>
    <p:extLst>
      <p:ext uri="{BB962C8B-B14F-4D97-AF65-F5344CB8AC3E}">
        <p14:creationId xmlns:p14="http://schemas.microsoft.com/office/powerpoint/2010/main" val="1232781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4183" y="0"/>
            <a:ext cx="8229600" cy="58896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0000"/>
                </a:solidFill>
                <a:latin typeface="Arial"/>
                <a:cs typeface="Arial"/>
              </a:rPr>
              <a:t>Assessment Process</a:t>
            </a:r>
            <a:endParaRPr lang="en-US" sz="3200" b="1" dirty="0">
              <a:solidFill>
                <a:srgbClr val="000000"/>
              </a:solidFill>
              <a:latin typeface="Arial"/>
              <a:cs typeface="Arial"/>
            </a:endParaRPr>
          </a:p>
        </p:txBody>
      </p:sp>
      <p:sp>
        <p:nvSpPr>
          <p:cNvPr id="3" name="Subtitle 2"/>
          <p:cNvSpPr txBox="1">
            <a:spLocks/>
          </p:cNvSpPr>
          <p:nvPr/>
        </p:nvSpPr>
        <p:spPr>
          <a:xfrm>
            <a:off x="2182280" y="800222"/>
            <a:ext cx="6400800" cy="6702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smtClean="0">
                <a:solidFill>
                  <a:srgbClr val="C28E0E"/>
                </a:solidFill>
                <a:latin typeface="Arial"/>
                <a:cs typeface="Arial"/>
              </a:rPr>
              <a:t>Using the GE Course Assessment </a:t>
            </a:r>
            <a:r>
              <a:rPr lang="en-US" sz="2000" b="1" dirty="0" smtClean="0">
                <a:solidFill>
                  <a:srgbClr val="C28E0E"/>
                </a:solidFill>
                <a:latin typeface="Arial"/>
                <a:cs typeface="Arial"/>
              </a:rPr>
              <a:t>Plan </a:t>
            </a:r>
            <a:r>
              <a:rPr lang="en-US" sz="2000" b="1" dirty="0" smtClean="0">
                <a:solidFill>
                  <a:srgbClr val="C28E0E"/>
                </a:solidFill>
                <a:latin typeface="Arial"/>
                <a:cs typeface="Arial"/>
              </a:rPr>
              <a:t>Template</a:t>
            </a:r>
          </a:p>
          <a:p>
            <a:pPr marL="0" indent="0" algn="ctr">
              <a:buNone/>
            </a:pPr>
            <a:r>
              <a:rPr lang="en-US" sz="2000" b="1" dirty="0" smtClean="0">
                <a:solidFill>
                  <a:srgbClr val="C28E0E"/>
                </a:solidFill>
                <a:latin typeface="Arial"/>
                <a:cs typeface="Arial"/>
              </a:rPr>
              <a:t>Part 1 – Assessment Cycle</a:t>
            </a:r>
            <a:endParaRPr lang="en-US" sz="2000" b="1" dirty="0" smtClean="0">
              <a:solidFill>
                <a:srgbClr val="C28E0E"/>
              </a:solidFill>
              <a:latin typeface="Arial"/>
              <a:cs typeface="Arial"/>
            </a:endParaRPr>
          </a:p>
        </p:txBody>
      </p:sp>
      <p:cxnSp>
        <p:nvCxnSpPr>
          <p:cNvPr id="4" name="Straight Connector 3"/>
          <p:cNvCxnSpPr/>
          <p:nvPr/>
        </p:nvCxnSpPr>
        <p:spPr>
          <a:xfrm>
            <a:off x="2144184" y="771115"/>
            <a:ext cx="7904057"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77812969"/>
              </p:ext>
            </p:extLst>
          </p:nvPr>
        </p:nvGraphicFramePr>
        <p:xfrm>
          <a:off x="2138290" y="2267461"/>
          <a:ext cx="8071920" cy="1752600"/>
        </p:xfrm>
        <a:graphic>
          <a:graphicData uri="http://schemas.openxmlformats.org/drawingml/2006/table">
            <a:tbl>
              <a:tblPr firstRow="1" bandRow="1">
                <a:tableStyleId>{5C22544A-7EE6-4342-B048-85BDC9FD1C3A}</a:tableStyleId>
              </a:tblPr>
              <a:tblGrid>
                <a:gridCol w="1975920"/>
                <a:gridCol w="2032000"/>
                <a:gridCol w="2032000"/>
                <a:gridCol w="2032000"/>
              </a:tblGrid>
              <a:tr h="370840">
                <a:tc>
                  <a:txBody>
                    <a:bodyPr/>
                    <a:lstStyle/>
                    <a:p>
                      <a:r>
                        <a:rPr lang="en-US" dirty="0" smtClean="0"/>
                        <a:t>Year or Semester</a:t>
                      </a:r>
                      <a:endParaRPr lang="en-US" dirty="0"/>
                    </a:p>
                  </a:txBody>
                  <a:tcPr/>
                </a:tc>
                <a:tc>
                  <a:txBody>
                    <a:bodyPr/>
                    <a:lstStyle/>
                    <a:p>
                      <a:r>
                        <a:rPr lang="en-US" dirty="0" smtClean="0"/>
                        <a:t>Course</a:t>
                      </a:r>
                      <a:endParaRPr lang="en-US" dirty="0"/>
                    </a:p>
                  </a:txBody>
                  <a:tcPr/>
                </a:tc>
                <a:tc>
                  <a:txBody>
                    <a:bodyPr/>
                    <a:lstStyle/>
                    <a:p>
                      <a:r>
                        <a:rPr lang="en-US" dirty="0" smtClean="0"/>
                        <a:t>Section</a:t>
                      </a:r>
                      <a:endParaRPr lang="en-US" dirty="0"/>
                    </a:p>
                  </a:txBody>
                  <a:tcPr/>
                </a:tc>
                <a:tc>
                  <a:txBody>
                    <a:bodyPr/>
                    <a:lstStyle/>
                    <a:p>
                      <a:r>
                        <a:rPr lang="en-US" dirty="0" smtClean="0"/>
                        <a:t>Outcomes Assessed</a:t>
                      </a:r>
                      <a:endParaRPr lang="en-US" dirty="0"/>
                    </a:p>
                  </a:txBody>
                  <a:tcPr/>
                </a:tc>
              </a:tr>
              <a:tr h="370840">
                <a:tc>
                  <a:txBody>
                    <a:bodyPr/>
                    <a:lstStyle/>
                    <a:p>
                      <a:r>
                        <a:rPr lang="en-US" dirty="0" smtClean="0"/>
                        <a:t>AY</a:t>
                      </a:r>
                      <a:r>
                        <a:rPr lang="en-US" baseline="0" dirty="0" smtClean="0"/>
                        <a:t> 2018/19</a:t>
                      </a:r>
                      <a:endParaRPr lang="en-US" dirty="0"/>
                    </a:p>
                  </a:txBody>
                  <a:tcPr/>
                </a:tc>
                <a:tc>
                  <a:txBody>
                    <a:bodyPr/>
                    <a:lstStyle/>
                    <a:p>
                      <a:r>
                        <a:rPr lang="en-US" dirty="0" smtClean="0"/>
                        <a:t>OLS 252</a:t>
                      </a:r>
                      <a:endParaRPr lang="en-US" dirty="0"/>
                    </a:p>
                  </a:txBody>
                  <a:tcPr/>
                </a:tc>
                <a:tc>
                  <a:txBody>
                    <a:bodyPr/>
                    <a:lstStyle/>
                    <a:p>
                      <a:r>
                        <a:rPr lang="en-US" dirty="0" smtClean="0"/>
                        <a:t>01</a:t>
                      </a:r>
                      <a:endParaRPr lang="en-US" dirty="0"/>
                    </a:p>
                  </a:txBody>
                  <a:tcPr/>
                </a:tc>
                <a:tc>
                  <a:txBody>
                    <a:bodyPr/>
                    <a:lstStyle/>
                    <a:p>
                      <a:r>
                        <a:rPr lang="en-US" dirty="0" smtClean="0"/>
                        <a:t>5.1,5.2,5.3</a:t>
                      </a:r>
                      <a:endParaRPr lang="en-US" dirty="0"/>
                    </a:p>
                  </a:txBody>
                  <a:tcPr/>
                </a:tc>
              </a:tr>
              <a:tr h="370840">
                <a:tc>
                  <a:txBody>
                    <a:bodyPr/>
                    <a:lstStyle/>
                    <a:p>
                      <a:r>
                        <a:rPr lang="en-US" dirty="0" smtClean="0"/>
                        <a:t>AY 2019/20</a:t>
                      </a:r>
                      <a:endParaRPr lang="en-US" dirty="0"/>
                    </a:p>
                  </a:txBody>
                  <a:tcPr/>
                </a:tc>
                <a:tc>
                  <a:txBody>
                    <a:bodyPr/>
                    <a:lstStyle/>
                    <a:p>
                      <a:r>
                        <a:rPr lang="en-US" dirty="0" smtClean="0"/>
                        <a:t>OLS 252</a:t>
                      </a:r>
                      <a:endParaRPr lang="en-US" dirty="0"/>
                    </a:p>
                  </a:txBody>
                  <a:tcPr/>
                </a:tc>
                <a:tc>
                  <a:txBody>
                    <a:bodyPr/>
                    <a:lstStyle/>
                    <a:p>
                      <a:r>
                        <a:rPr lang="en-US" dirty="0" smtClean="0"/>
                        <a:t>01</a:t>
                      </a:r>
                      <a:endParaRPr lang="en-US" dirty="0"/>
                    </a:p>
                  </a:txBody>
                  <a:tcPr/>
                </a:tc>
                <a:tc>
                  <a:txBody>
                    <a:bodyPr/>
                    <a:lstStyle/>
                    <a:p>
                      <a:r>
                        <a:rPr lang="en-US" dirty="0" smtClean="0"/>
                        <a:t>5.3,5.4</a:t>
                      </a:r>
                      <a:endParaRPr lang="en-US" dirty="0"/>
                    </a:p>
                  </a:txBody>
                  <a:tcPr/>
                </a:tc>
              </a:tr>
              <a:tr h="370840">
                <a:tc>
                  <a:txBody>
                    <a:bodyPr/>
                    <a:lstStyle/>
                    <a:p>
                      <a:r>
                        <a:rPr lang="en-US" dirty="0" smtClean="0"/>
                        <a:t>AY 2020/21</a:t>
                      </a:r>
                      <a:endParaRPr lang="en-US" dirty="0"/>
                    </a:p>
                  </a:txBody>
                  <a:tcPr/>
                </a:tc>
                <a:tc>
                  <a:txBody>
                    <a:bodyPr/>
                    <a:lstStyle/>
                    <a:p>
                      <a:r>
                        <a:rPr lang="en-US" dirty="0" smtClean="0"/>
                        <a:t>OLS 252</a:t>
                      </a:r>
                      <a:endParaRPr lang="en-US" dirty="0"/>
                    </a:p>
                  </a:txBody>
                  <a:tcPr/>
                </a:tc>
                <a:tc>
                  <a:txBody>
                    <a:bodyPr/>
                    <a:lstStyle/>
                    <a:p>
                      <a:r>
                        <a:rPr lang="en-US" dirty="0" smtClean="0"/>
                        <a:t>01</a:t>
                      </a:r>
                      <a:endParaRPr lang="en-US" dirty="0"/>
                    </a:p>
                  </a:txBody>
                  <a:tcPr/>
                </a:tc>
                <a:tc>
                  <a:txBody>
                    <a:bodyPr/>
                    <a:lstStyle/>
                    <a:p>
                      <a:r>
                        <a:rPr lang="en-US" dirty="0" smtClean="0"/>
                        <a:t>5.5,5.6,1.5</a:t>
                      </a:r>
                      <a:endParaRPr lang="en-US" dirty="0"/>
                    </a:p>
                  </a:txBody>
                  <a:tcPr/>
                </a:tc>
              </a:tr>
            </a:tbl>
          </a:graphicData>
        </a:graphic>
      </p:graphicFrame>
    </p:spTree>
    <p:extLst>
      <p:ext uri="{BB962C8B-B14F-4D97-AF65-F5344CB8AC3E}">
        <p14:creationId xmlns:p14="http://schemas.microsoft.com/office/powerpoint/2010/main" val="3044423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4183" y="0"/>
            <a:ext cx="8229600" cy="58896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0000"/>
                </a:solidFill>
                <a:latin typeface="Arial"/>
                <a:cs typeface="Arial"/>
              </a:rPr>
              <a:t>Assessment Process</a:t>
            </a:r>
            <a:endParaRPr lang="en-US" sz="3200" b="1" dirty="0">
              <a:solidFill>
                <a:srgbClr val="000000"/>
              </a:solidFill>
              <a:latin typeface="Arial"/>
              <a:cs typeface="Arial"/>
            </a:endParaRPr>
          </a:p>
        </p:txBody>
      </p:sp>
      <p:sp>
        <p:nvSpPr>
          <p:cNvPr id="3" name="Subtitle 2"/>
          <p:cNvSpPr txBox="1">
            <a:spLocks/>
          </p:cNvSpPr>
          <p:nvPr/>
        </p:nvSpPr>
        <p:spPr>
          <a:xfrm>
            <a:off x="2182280" y="800222"/>
            <a:ext cx="6400800" cy="6702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smtClean="0">
                <a:solidFill>
                  <a:srgbClr val="C28E0E"/>
                </a:solidFill>
                <a:latin typeface="Arial"/>
                <a:cs typeface="Arial"/>
              </a:rPr>
              <a:t>Using the GE Course Assessment </a:t>
            </a:r>
            <a:r>
              <a:rPr lang="en-US" sz="2000" b="1" dirty="0" smtClean="0">
                <a:solidFill>
                  <a:srgbClr val="C28E0E"/>
                </a:solidFill>
                <a:latin typeface="Arial"/>
                <a:cs typeface="Arial"/>
              </a:rPr>
              <a:t>Plan </a:t>
            </a:r>
            <a:r>
              <a:rPr lang="en-US" sz="2000" b="1" dirty="0" smtClean="0">
                <a:solidFill>
                  <a:srgbClr val="C28E0E"/>
                </a:solidFill>
                <a:latin typeface="Arial"/>
                <a:cs typeface="Arial"/>
              </a:rPr>
              <a:t>Template</a:t>
            </a:r>
          </a:p>
          <a:p>
            <a:pPr marL="0" indent="0" algn="ctr">
              <a:buNone/>
            </a:pPr>
            <a:r>
              <a:rPr lang="en-US" sz="2000" b="1" dirty="0" smtClean="0">
                <a:solidFill>
                  <a:srgbClr val="C28E0E"/>
                </a:solidFill>
                <a:latin typeface="Arial"/>
                <a:cs typeface="Arial"/>
              </a:rPr>
              <a:t>Part 2 – Assessment Plan</a:t>
            </a:r>
            <a:endParaRPr lang="en-US" sz="2000" b="1" dirty="0" smtClean="0">
              <a:solidFill>
                <a:srgbClr val="C28E0E"/>
              </a:solidFill>
              <a:latin typeface="Arial"/>
              <a:cs typeface="Arial"/>
            </a:endParaRPr>
          </a:p>
        </p:txBody>
      </p:sp>
      <p:cxnSp>
        <p:nvCxnSpPr>
          <p:cNvPr id="4" name="Straight Connector 3"/>
          <p:cNvCxnSpPr/>
          <p:nvPr/>
        </p:nvCxnSpPr>
        <p:spPr>
          <a:xfrm>
            <a:off x="2144184" y="771115"/>
            <a:ext cx="7904057"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393917685"/>
              </p:ext>
            </p:extLst>
          </p:nvPr>
        </p:nvGraphicFramePr>
        <p:xfrm>
          <a:off x="1912049" y="1692456"/>
          <a:ext cx="8216900" cy="3650933"/>
        </p:xfrm>
        <a:graphic>
          <a:graphicData uri="http://schemas.openxmlformats.org/drawingml/2006/table">
            <a:tbl>
              <a:tblPr firstRow="1" bandRow="1">
                <a:tableStyleId>{5C22544A-7EE6-4342-B048-85BDC9FD1C3A}</a:tableStyleId>
              </a:tblPr>
              <a:tblGrid>
                <a:gridCol w="1675765"/>
                <a:gridCol w="1662430"/>
                <a:gridCol w="1672590"/>
                <a:gridCol w="1729740"/>
                <a:gridCol w="1476375"/>
              </a:tblGrid>
              <a:tr h="370840">
                <a:tc gridSpan="5">
                  <a:txBody>
                    <a:bodyPr/>
                    <a:lstStyle/>
                    <a:p>
                      <a:pPr marL="0" marR="0">
                        <a:lnSpc>
                          <a:spcPct val="107000"/>
                        </a:lnSpc>
                        <a:spcBef>
                          <a:spcPts val="0"/>
                        </a:spcBef>
                        <a:spcAft>
                          <a:spcPts val="800"/>
                        </a:spcAft>
                      </a:pPr>
                      <a:r>
                        <a:rPr lang="en-US" sz="1400" dirty="0">
                          <a:effectLst/>
                        </a:rPr>
                        <a:t>Course:</a:t>
                      </a:r>
                      <a:endParaRPr lang="en-US" sz="1100" dirty="0">
                        <a:effectLst/>
                      </a:endParaRPr>
                    </a:p>
                    <a:p>
                      <a:pPr marL="0" marR="0">
                        <a:lnSpc>
                          <a:spcPct val="107000"/>
                        </a:lnSpc>
                        <a:spcBef>
                          <a:spcPts val="0"/>
                        </a:spcBef>
                        <a:spcAft>
                          <a:spcPts val="800"/>
                        </a:spcAft>
                      </a:pPr>
                      <a:r>
                        <a:rPr lang="en-US" sz="1400" dirty="0">
                          <a:effectLst/>
                        </a:rPr>
                        <a:t>Section: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nSpc>
                          <a:spcPct val="107000"/>
                        </a:lnSpc>
                        <a:spcBef>
                          <a:spcPts val="0"/>
                        </a:spcBef>
                        <a:spcAft>
                          <a:spcPts val="800"/>
                        </a:spcAft>
                      </a:pPr>
                      <a:r>
                        <a:rPr lang="en-US" sz="1400">
                          <a:effectLst/>
                        </a:rPr>
                        <a:t>GE SLO’s Assessed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a:effectLst/>
                        </a:rPr>
                        <a:t>Teaching/Learning 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a:effectLst/>
                        </a:rPr>
                        <a:t>Student Artifact or Performance Assessed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a:effectLst/>
                        </a:rPr>
                        <a:t>Measure or metric used to evaluate performance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dirty="0" smtClean="0">
                          <a:effectLst/>
                        </a:rPr>
                        <a:t>Performance  </a:t>
                      </a:r>
                      <a:r>
                        <a:rPr lang="en-US" sz="1400" baseline="0" dirty="0" smtClean="0">
                          <a:effectLst/>
                        </a:rPr>
                        <a:t> </a:t>
                      </a:r>
                      <a:r>
                        <a:rPr lang="en-US" sz="1400" dirty="0" smtClean="0">
                          <a:effectLst/>
                        </a:rPr>
                        <a:t>Target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0" marR="0">
                        <a:lnSpc>
                          <a:spcPct val="107000"/>
                        </a:lnSpc>
                        <a:spcBef>
                          <a:spcPts val="0"/>
                        </a:spcBef>
                        <a:spcAft>
                          <a:spcPts val="800"/>
                        </a:spcAft>
                      </a:pPr>
                      <a:r>
                        <a:rPr lang="en-US" sz="1100" dirty="0">
                          <a:effectLst/>
                        </a:rPr>
                        <a:t> </a:t>
                      </a:r>
                      <a:r>
                        <a:rPr lang="en-US" sz="1100" dirty="0" smtClean="0">
                          <a:effectLst/>
                        </a:rPr>
                        <a:t>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0" marR="0">
                        <a:lnSpc>
                          <a:spcPct val="107000"/>
                        </a:lnSpc>
                        <a:spcBef>
                          <a:spcPts val="0"/>
                        </a:spcBef>
                        <a:spcAft>
                          <a:spcPts val="800"/>
                        </a:spcAft>
                      </a:pPr>
                      <a:r>
                        <a:rPr lang="en-US" sz="1100" dirty="0">
                          <a:effectLst/>
                        </a:rPr>
                        <a:t> </a:t>
                      </a:r>
                      <a:r>
                        <a:rPr lang="en-US" sz="1100" dirty="0" smtClean="0">
                          <a:effectLst/>
                        </a:rPr>
                        <a:t>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0" marR="0">
                        <a:lnSpc>
                          <a:spcPct val="107000"/>
                        </a:lnSpc>
                        <a:spcBef>
                          <a:spcPts val="0"/>
                        </a:spcBef>
                        <a:spcAft>
                          <a:spcPts val="800"/>
                        </a:spcAft>
                      </a:pPr>
                      <a:r>
                        <a:rPr lang="en-US" sz="1100" dirty="0">
                          <a:effectLst/>
                        </a:rPr>
                        <a:t> </a:t>
                      </a:r>
                      <a:r>
                        <a:rPr lang="en-US" sz="1100" dirty="0" smtClean="0">
                          <a:effectLst/>
                        </a:rPr>
                        <a:t>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320616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4183" y="0"/>
            <a:ext cx="8229600" cy="58896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0000"/>
                </a:solidFill>
                <a:latin typeface="Arial"/>
                <a:cs typeface="Arial"/>
              </a:rPr>
              <a:t>Assessment Process</a:t>
            </a:r>
            <a:endParaRPr lang="en-US" sz="3200" b="1" dirty="0">
              <a:solidFill>
                <a:srgbClr val="000000"/>
              </a:solidFill>
              <a:latin typeface="Arial"/>
              <a:cs typeface="Arial"/>
            </a:endParaRPr>
          </a:p>
        </p:txBody>
      </p:sp>
      <p:sp>
        <p:nvSpPr>
          <p:cNvPr id="3" name="Subtitle 2"/>
          <p:cNvSpPr txBox="1">
            <a:spLocks/>
          </p:cNvSpPr>
          <p:nvPr/>
        </p:nvSpPr>
        <p:spPr>
          <a:xfrm>
            <a:off x="2182280" y="800222"/>
            <a:ext cx="6400800" cy="6971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smtClean="0">
                <a:solidFill>
                  <a:srgbClr val="C28E0E"/>
                </a:solidFill>
                <a:latin typeface="Arial"/>
                <a:cs typeface="Arial"/>
              </a:rPr>
              <a:t>Using the GE Course Assessment Template – </a:t>
            </a:r>
          </a:p>
          <a:p>
            <a:pPr marL="0" indent="0" algn="ctr">
              <a:buNone/>
            </a:pPr>
            <a:r>
              <a:rPr lang="en-US" sz="2000" b="1" dirty="0" smtClean="0">
                <a:solidFill>
                  <a:srgbClr val="C28E0E"/>
                </a:solidFill>
                <a:latin typeface="Arial"/>
                <a:cs typeface="Arial"/>
              </a:rPr>
              <a:t>Assessment Reporting </a:t>
            </a:r>
          </a:p>
        </p:txBody>
      </p:sp>
      <p:cxnSp>
        <p:nvCxnSpPr>
          <p:cNvPr id="4" name="Straight Connector 3"/>
          <p:cNvCxnSpPr/>
          <p:nvPr/>
        </p:nvCxnSpPr>
        <p:spPr>
          <a:xfrm>
            <a:off x="2144184" y="771115"/>
            <a:ext cx="7904057"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1102651633"/>
              </p:ext>
            </p:extLst>
          </p:nvPr>
        </p:nvGraphicFramePr>
        <p:xfrm>
          <a:off x="481916" y="1794704"/>
          <a:ext cx="10639165" cy="1554480"/>
        </p:xfrm>
        <a:graphic>
          <a:graphicData uri="http://schemas.openxmlformats.org/drawingml/2006/table">
            <a:tbl>
              <a:tblPr firstRow="1" bandRow="1">
                <a:tableStyleId>{5C22544A-7EE6-4342-B048-85BDC9FD1C3A}</a:tableStyleId>
              </a:tblPr>
              <a:tblGrid>
                <a:gridCol w="2127833"/>
                <a:gridCol w="2127833"/>
                <a:gridCol w="2127833"/>
                <a:gridCol w="2127833"/>
                <a:gridCol w="2127833"/>
              </a:tblGrid>
              <a:tr h="370840">
                <a:tc>
                  <a:txBody>
                    <a:bodyPr/>
                    <a:lstStyle/>
                    <a:p>
                      <a:r>
                        <a:rPr lang="en-US" dirty="0" smtClean="0"/>
                        <a:t>GE Outcome</a:t>
                      </a:r>
                      <a:r>
                        <a:rPr lang="en-US" baseline="0" dirty="0" smtClean="0"/>
                        <a:t> Assessed</a:t>
                      </a:r>
                      <a:endParaRPr lang="en-US" dirty="0"/>
                    </a:p>
                  </a:txBody>
                  <a:tcPr/>
                </a:tc>
                <a:tc>
                  <a:txBody>
                    <a:bodyPr/>
                    <a:lstStyle/>
                    <a:p>
                      <a:r>
                        <a:rPr lang="en-US" dirty="0" smtClean="0"/>
                        <a:t>Teaching/Learning Activity</a:t>
                      </a:r>
                      <a:endParaRPr lang="en-US" dirty="0"/>
                    </a:p>
                  </a:txBody>
                  <a:tcPr/>
                </a:tc>
                <a:tc>
                  <a:txBody>
                    <a:bodyPr/>
                    <a:lstStyle/>
                    <a:p>
                      <a:r>
                        <a:rPr lang="en-US" dirty="0" smtClean="0"/>
                        <a:t>Student</a:t>
                      </a:r>
                      <a:r>
                        <a:rPr lang="en-US" baseline="0" dirty="0" smtClean="0"/>
                        <a:t> Product or Performance</a:t>
                      </a:r>
                      <a:endParaRPr lang="en-US" dirty="0"/>
                    </a:p>
                  </a:txBody>
                  <a:tcPr/>
                </a:tc>
                <a:tc>
                  <a:txBody>
                    <a:bodyPr/>
                    <a:lstStyle/>
                    <a:p>
                      <a:r>
                        <a:rPr lang="en-US" dirty="0" smtClean="0"/>
                        <a:t>Measure</a:t>
                      </a:r>
                      <a:endParaRPr lang="en-US" dirty="0"/>
                    </a:p>
                  </a:txBody>
                  <a:tcPr/>
                </a:tc>
                <a:tc>
                  <a:txBody>
                    <a:bodyPr/>
                    <a:lstStyle/>
                    <a:p>
                      <a:r>
                        <a:rPr lang="en-US" dirty="0" smtClean="0"/>
                        <a:t>Target for Performance</a:t>
                      </a:r>
                      <a:endParaRPr lang="en-US" dirty="0"/>
                    </a:p>
                  </a:txBody>
                  <a:tcPr/>
                </a:tc>
              </a:tr>
              <a:tr h="370840">
                <a:tc>
                  <a:txBody>
                    <a:bodyPr/>
                    <a:lstStyle/>
                    <a:p>
                      <a:r>
                        <a:rPr lang="en-US" dirty="0" smtClean="0"/>
                        <a:t>5.1</a:t>
                      </a:r>
                      <a:endParaRPr lang="en-US" dirty="0"/>
                    </a:p>
                  </a:txBody>
                  <a:tcPr/>
                </a:tc>
                <a:tc>
                  <a:txBody>
                    <a:bodyPr/>
                    <a:lstStyle/>
                    <a:p>
                      <a:r>
                        <a:rPr lang="en-US" dirty="0" smtClean="0"/>
                        <a:t>Semester Project</a:t>
                      </a:r>
                      <a:endParaRPr lang="en-US" dirty="0"/>
                    </a:p>
                  </a:txBody>
                  <a:tcPr/>
                </a:tc>
                <a:tc>
                  <a:txBody>
                    <a:bodyPr/>
                    <a:lstStyle/>
                    <a:p>
                      <a:r>
                        <a:rPr lang="en-US" dirty="0" smtClean="0"/>
                        <a:t>Individual Paper</a:t>
                      </a:r>
                      <a:endParaRPr lang="en-US" dirty="0"/>
                    </a:p>
                  </a:txBody>
                  <a:tcPr/>
                </a:tc>
                <a:tc>
                  <a:txBody>
                    <a:bodyPr/>
                    <a:lstStyle/>
                    <a:p>
                      <a:r>
                        <a:rPr lang="en-US" dirty="0" smtClean="0"/>
                        <a:t>Rubric</a:t>
                      </a:r>
                      <a:r>
                        <a:rPr lang="en-US" baseline="0" dirty="0" smtClean="0"/>
                        <a:t> for 5.1</a:t>
                      </a:r>
                      <a:endParaRPr lang="en-US" dirty="0"/>
                    </a:p>
                  </a:txBody>
                  <a:tcPr/>
                </a:tc>
                <a:tc>
                  <a:txBody>
                    <a:bodyPr/>
                    <a:lstStyle/>
                    <a:p>
                      <a:r>
                        <a:rPr lang="en-US" dirty="0" smtClean="0"/>
                        <a:t>80% of class scores between</a:t>
                      </a:r>
                      <a:r>
                        <a:rPr lang="en-US" baseline="0" dirty="0" smtClean="0"/>
                        <a:t> 3 and 4 on rubric</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14123608"/>
              </p:ext>
            </p:extLst>
          </p:nvPr>
        </p:nvGraphicFramePr>
        <p:xfrm>
          <a:off x="481914" y="4001932"/>
          <a:ext cx="10639165" cy="1112520"/>
        </p:xfrm>
        <a:graphic>
          <a:graphicData uri="http://schemas.openxmlformats.org/drawingml/2006/table">
            <a:tbl>
              <a:tblPr firstRow="1" bandRow="1">
                <a:tableStyleId>{5C22544A-7EE6-4342-B048-85BDC9FD1C3A}</a:tableStyleId>
              </a:tblPr>
              <a:tblGrid>
                <a:gridCol w="2127833"/>
                <a:gridCol w="2127833"/>
                <a:gridCol w="2127833"/>
                <a:gridCol w="2127833"/>
                <a:gridCol w="2127833"/>
              </a:tblGrid>
              <a:tr h="370840">
                <a:tc rowSpan="2">
                  <a:txBody>
                    <a:bodyPr/>
                    <a:lstStyle/>
                    <a:p>
                      <a:endParaRPr lang="en-US" dirty="0" smtClean="0"/>
                    </a:p>
                    <a:p>
                      <a:r>
                        <a:rPr lang="en-US" dirty="0" smtClean="0"/>
                        <a:t>Outcome</a:t>
                      </a:r>
                      <a:endParaRPr lang="en-US" dirty="0"/>
                    </a:p>
                  </a:txBody>
                  <a:tcPr/>
                </a:tc>
                <a:tc gridSpan="4">
                  <a:txBody>
                    <a:bodyPr/>
                    <a:lstStyle/>
                    <a:p>
                      <a:r>
                        <a:rPr lang="en-US" dirty="0" smtClean="0"/>
                        <a:t>Number of Students Achieving</a:t>
                      </a:r>
                      <a:r>
                        <a:rPr lang="en-US" baseline="0" dirty="0" smtClean="0"/>
                        <a:t> Level of Learning Relative to Performance Level</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vMerge="1">
                  <a:txBody>
                    <a:bodyPr/>
                    <a:lstStyle/>
                    <a:p>
                      <a:endParaRPr lang="en-US"/>
                    </a:p>
                  </a:txBody>
                  <a:tcPr/>
                </a:tc>
                <a:tc>
                  <a:txBody>
                    <a:bodyPr/>
                    <a:lstStyle/>
                    <a:p>
                      <a:r>
                        <a:rPr lang="en-US" dirty="0" smtClean="0"/>
                        <a:t>Capstone (4)</a:t>
                      </a:r>
                      <a:endParaRPr lang="en-US" dirty="0"/>
                    </a:p>
                  </a:txBody>
                  <a:tcPr/>
                </a:tc>
                <a:tc>
                  <a:txBody>
                    <a:bodyPr/>
                    <a:lstStyle/>
                    <a:p>
                      <a:r>
                        <a:rPr lang="en-US" dirty="0" smtClean="0"/>
                        <a:t>Milestone 2</a:t>
                      </a:r>
                      <a:r>
                        <a:rPr lang="en-US" baseline="0" dirty="0" smtClean="0"/>
                        <a:t> </a:t>
                      </a:r>
                      <a:r>
                        <a:rPr lang="en-US" dirty="0" smtClean="0"/>
                        <a:t>(3)</a:t>
                      </a:r>
                      <a:endParaRPr lang="en-US" dirty="0"/>
                    </a:p>
                  </a:txBody>
                  <a:tcPr/>
                </a:tc>
                <a:tc>
                  <a:txBody>
                    <a:bodyPr/>
                    <a:lstStyle/>
                    <a:p>
                      <a:r>
                        <a:rPr lang="en-US" dirty="0" smtClean="0"/>
                        <a:t>Milestone 1 (2)</a:t>
                      </a:r>
                      <a:endParaRPr lang="en-US" dirty="0"/>
                    </a:p>
                  </a:txBody>
                  <a:tcPr/>
                </a:tc>
                <a:tc>
                  <a:txBody>
                    <a:bodyPr/>
                    <a:lstStyle/>
                    <a:p>
                      <a:r>
                        <a:rPr lang="en-US" dirty="0" smtClean="0"/>
                        <a:t>Benchmark (1)</a:t>
                      </a:r>
                      <a:endParaRPr lang="en-US" dirty="0"/>
                    </a:p>
                  </a:txBody>
                  <a:tcPr/>
                </a:tc>
              </a:tr>
              <a:tr h="370840">
                <a:tc>
                  <a:txBody>
                    <a:bodyPr/>
                    <a:lstStyle/>
                    <a:p>
                      <a:r>
                        <a:rPr lang="en-US" dirty="0" smtClean="0"/>
                        <a:t>5.1</a:t>
                      </a:r>
                      <a:endParaRPr lang="en-US" dirty="0"/>
                    </a:p>
                  </a:txBody>
                  <a:tcPr/>
                </a:tc>
                <a:tc>
                  <a:txBody>
                    <a:bodyPr/>
                    <a:lstStyle/>
                    <a:p>
                      <a:pPr marL="0" marR="0" algn="l">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 (35.71%)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10 (35.71%)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7 (25.00%)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(3.57%)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7210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4183" y="0"/>
            <a:ext cx="8229600" cy="58896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0000"/>
                </a:solidFill>
                <a:latin typeface="Arial"/>
                <a:cs typeface="Arial"/>
              </a:rPr>
              <a:t>Assessment Process</a:t>
            </a:r>
            <a:endParaRPr lang="en-US" sz="3200" b="1" dirty="0">
              <a:solidFill>
                <a:srgbClr val="000000"/>
              </a:solidFill>
              <a:latin typeface="Arial"/>
              <a:cs typeface="Arial"/>
            </a:endParaRPr>
          </a:p>
        </p:txBody>
      </p:sp>
      <p:sp>
        <p:nvSpPr>
          <p:cNvPr id="3" name="Subtitle 2"/>
          <p:cNvSpPr txBox="1">
            <a:spLocks/>
          </p:cNvSpPr>
          <p:nvPr/>
        </p:nvSpPr>
        <p:spPr>
          <a:xfrm>
            <a:off x="2182280" y="800222"/>
            <a:ext cx="6400800" cy="6971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smtClean="0">
                <a:solidFill>
                  <a:srgbClr val="C28E0E"/>
                </a:solidFill>
                <a:latin typeface="Arial"/>
                <a:cs typeface="Arial"/>
              </a:rPr>
              <a:t>Using the GE Course Assessment Template – </a:t>
            </a:r>
          </a:p>
          <a:p>
            <a:pPr marL="0" indent="0" algn="ctr">
              <a:buNone/>
            </a:pPr>
            <a:r>
              <a:rPr lang="en-US" sz="2000" b="1" dirty="0" smtClean="0">
                <a:solidFill>
                  <a:srgbClr val="C28E0E"/>
                </a:solidFill>
                <a:latin typeface="Arial"/>
                <a:cs typeface="Arial"/>
              </a:rPr>
              <a:t>Assessment Reporting – Part 2, Question 1</a:t>
            </a:r>
          </a:p>
        </p:txBody>
      </p:sp>
      <p:cxnSp>
        <p:nvCxnSpPr>
          <p:cNvPr id="4" name="Straight Connector 3"/>
          <p:cNvCxnSpPr/>
          <p:nvPr/>
        </p:nvCxnSpPr>
        <p:spPr>
          <a:xfrm>
            <a:off x="2144184" y="771115"/>
            <a:ext cx="7904057" cy="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926757" y="2224216"/>
            <a:ext cx="10515600" cy="3693319"/>
          </a:xfrm>
          <a:prstGeom prst="rect">
            <a:avLst/>
          </a:prstGeom>
          <a:noFill/>
        </p:spPr>
        <p:txBody>
          <a:bodyPr wrap="square" rtlCol="0">
            <a:spAutoFit/>
          </a:bodyPr>
          <a:lstStyle/>
          <a:p>
            <a:pPr algn="ctr"/>
            <a:r>
              <a:rPr lang="en-US" b="1" dirty="0"/>
              <a:t>Describe your assessment findings for the course.  (How and/or to what extent did students achieve the expected learning outcome?</a:t>
            </a:r>
          </a:p>
          <a:p>
            <a:r>
              <a:rPr lang="en-US" dirty="0"/>
              <a:t>Across all three outcomes, 71.43% of students reached either the Milestone 2 or Capstone Level.  This fell slightly short of the goal of 80%.  In reviewing the individual assessments of the individual paper, students who performed below the capstone level on 1.5 had trouble expressing their thesis statement clearly.  This evaluation of the “argument analysis” for 5.2 suggested that students did not do as good a job as I expected in expressing multiple points of view in constructing an argument.  These seem related.  I think students need more exposure to argument construction throughout the semester so that by the time they turn in their final paper, they will have the critical thinking skill set necessary to construct a stronger thesis.  To achieve this, I will replace the first two homework assignments with assignments more focused on critical reading.  While we missed the target on 5.1, the distribution is similar to the overall performance on the final exam.  One thing I am going to try is to add some very structured peer review within the team setting as a class activity.  This will allow me to move through the groups to better understand thought processes.</a:t>
            </a:r>
          </a:p>
        </p:txBody>
      </p:sp>
    </p:spTree>
    <p:extLst>
      <p:ext uri="{BB962C8B-B14F-4D97-AF65-F5344CB8AC3E}">
        <p14:creationId xmlns:p14="http://schemas.microsoft.com/office/powerpoint/2010/main" val="589543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4183" y="0"/>
            <a:ext cx="8229600" cy="58896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0000"/>
                </a:solidFill>
                <a:latin typeface="Arial"/>
                <a:cs typeface="Arial"/>
              </a:rPr>
              <a:t>Assessment Process</a:t>
            </a:r>
            <a:endParaRPr lang="en-US" sz="3200" b="1" dirty="0">
              <a:solidFill>
                <a:srgbClr val="000000"/>
              </a:solidFill>
              <a:latin typeface="Arial"/>
              <a:cs typeface="Arial"/>
            </a:endParaRPr>
          </a:p>
        </p:txBody>
      </p:sp>
      <p:sp>
        <p:nvSpPr>
          <p:cNvPr id="3" name="Subtitle 2"/>
          <p:cNvSpPr txBox="1">
            <a:spLocks/>
          </p:cNvSpPr>
          <p:nvPr/>
        </p:nvSpPr>
        <p:spPr>
          <a:xfrm>
            <a:off x="2182280" y="800222"/>
            <a:ext cx="6400800" cy="6971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smtClean="0">
                <a:solidFill>
                  <a:srgbClr val="C28E0E"/>
                </a:solidFill>
                <a:latin typeface="Arial"/>
                <a:cs typeface="Arial"/>
              </a:rPr>
              <a:t>Using the GE Course Assessment Template – </a:t>
            </a:r>
          </a:p>
          <a:p>
            <a:pPr marL="0" indent="0" algn="ctr">
              <a:buNone/>
            </a:pPr>
            <a:r>
              <a:rPr lang="en-US" sz="2000" b="1" dirty="0" smtClean="0">
                <a:solidFill>
                  <a:srgbClr val="C28E0E"/>
                </a:solidFill>
                <a:latin typeface="Arial"/>
                <a:cs typeface="Arial"/>
              </a:rPr>
              <a:t>Assessment Reporting – Part 2, Question 2</a:t>
            </a:r>
          </a:p>
        </p:txBody>
      </p:sp>
      <p:cxnSp>
        <p:nvCxnSpPr>
          <p:cNvPr id="4" name="Straight Connector 3"/>
          <p:cNvCxnSpPr/>
          <p:nvPr/>
        </p:nvCxnSpPr>
        <p:spPr>
          <a:xfrm>
            <a:off x="2144184" y="771115"/>
            <a:ext cx="7904057" cy="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926757" y="2224216"/>
            <a:ext cx="10515600" cy="2585323"/>
          </a:xfrm>
          <a:prstGeom prst="rect">
            <a:avLst/>
          </a:prstGeom>
          <a:noFill/>
        </p:spPr>
        <p:txBody>
          <a:bodyPr wrap="square" rtlCol="0">
            <a:spAutoFit/>
          </a:bodyPr>
          <a:lstStyle/>
          <a:p>
            <a:pPr algn="ctr"/>
            <a:r>
              <a:rPr lang="en-US" b="1" dirty="0"/>
              <a:t>Describe changes you are planning in your course to help improve student learning relative to the </a:t>
            </a:r>
            <a:r>
              <a:rPr lang="en-US" b="1" dirty="0" smtClean="0"/>
              <a:t>SLO</a:t>
            </a:r>
            <a:endParaRPr lang="en-US" dirty="0" smtClean="0"/>
          </a:p>
          <a:p>
            <a:pPr algn="ctr"/>
            <a:endParaRPr lang="en-US" dirty="0"/>
          </a:p>
          <a:p>
            <a:pPr algn="ctr"/>
            <a:r>
              <a:rPr lang="en-US" b="1" dirty="0" smtClean="0"/>
              <a:t>Planned Intervention</a:t>
            </a:r>
            <a:endParaRPr lang="en-US" b="1" dirty="0"/>
          </a:p>
          <a:p>
            <a:pPr marL="342900" lvl="0" indent="-342900">
              <a:buFont typeface="+mj-lt"/>
              <a:buAutoNum type="arabicPeriod"/>
            </a:pPr>
            <a:r>
              <a:rPr lang="en-US" dirty="0"/>
              <a:t>Change the first two homework assignments to require students to demonstrate critical </a:t>
            </a:r>
            <a:r>
              <a:rPr lang="en-US" dirty="0" smtClean="0"/>
              <a:t>reading.</a:t>
            </a:r>
          </a:p>
          <a:p>
            <a:pPr marL="342900" lvl="0" indent="-342900">
              <a:buFont typeface="+mj-lt"/>
              <a:buAutoNum type="arabicPeriod"/>
            </a:pPr>
            <a:endParaRPr lang="en-US" dirty="0"/>
          </a:p>
          <a:p>
            <a:pPr marL="342900" lvl="0" indent="-342900">
              <a:buFont typeface="+mj-lt"/>
              <a:buAutoNum type="arabicPeriod"/>
            </a:pPr>
            <a:r>
              <a:rPr lang="en-US" dirty="0" smtClean="0"/>
              <a:t>Add </a:t>
            </a:r>
            <a:r>
              <a:rPr lang="en-US" dirty="0"/>
              <a:t>more classroom activities that emphasize peer review and group discussion of the peer </a:t>
            </a:r>
            <a:r>
              <a:rPr lang="en-US" dirty="0" smtClean="0"/>
              <a:t>review</a:t>
            </a:r>
          </a:p>
          <a:p>
            <a:pPr marL="342900" lvl="0" indent="-342900">
              <a:buFont typeface="+mj-lt"/>
              <a:buAutoNum type="arabicPeriod"/>
            </a:pPr>
            <a:endParaRPr lang="en-US" dirty="0"/>
          </a:p>
          <a:p>
            <a:pPr marL="285750" lvl="0" indent="-285750">
              <a:buFont typeface="Arial" panose="020B0604020202020204" pitchFamily="34" charset="0"/>
              <a:buChar char="•"/>
            </a:pPr>
            <a:r>
              <a:rPr lang="en-US" b="1" dirty="0" smtClean="0"/>
              <a:t>Re-Assess based on the changes to evaluate the effectiveness of changes to course. </a:t>
            </a:r>
          </a:p>
          <a:p>
            <a:pPr marL="285750" lvl="0" indent="-285750">
              <a:buFont typeface="Arial" panose="020B0604020202020204" pitchFamily="34" charset="0"/>
              <a:buChar char="•"/>
            </a:pPr>
            <a:r>
              <a:rPr lang="en-US" b="1" dirty="0" smtClean="0"/>
              <a:t>Report success of intervention when SLO returns in cycle </a:t>
            </a:r>
            <a:endParaRPr lang="en-US" b="1" dirty="0"/>
          </a:p>
        </p:txBody>
      </p:sp>
    </p:spTree>
    <p:extLst>
      <p:ext uri="{BB962C8B-B14F-4D97-AF65-F5344CB8AC3E}">
        <p14:creationId xmlns:p14="http://schemas.microsoft.com/office/powerpoint/2010/main" val="1562628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16-9 Basic Black and Gold">
  <a:themeElements>
    <a:clrScheme name="Purdue Fort Wayne">
      <a:dk1>
        <a:srgbClr val="000000"/>
      </a:dk1>
      <a:lt1>
        <a:srgbClr val="FFFFFF"/>
      </a:lt1>
      <a:dk2>
        <a:srgbClr val="4D4038"/>
      </a:dk2>
      <a:lt2>
        <a:srgbClr val="BAA892"/>
      </a:lt2>
      <a:accent1>
        <a:srgbClr val="C28E0E"/>
      </a:accent1>
      <a:accent2>
        <a:srgbClr val="FF9B1A"/>
      </a:accent2>
      <a:accent3>
        <a:srgbClr val="B36012"/>
      </a:accent3>
      <a:accent4>
        <a:srgbClr val="FFD100"/>
      </a:accent4>
      <a:accent5>
        <a:srgbClr val="28A592"/>
      </a:accent5>
      <a:accent6>
        <a:srgbClr val="E9E35B"/>
      </a:accent6>
      <a:hlink>
        <a:srgbClr val="4D4038"/>
      </a:hlink>
      <a:folHlink>
        <a:srgbClr val="5B68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6-9 Cover">
  <a:themeElements>
    <a:clrScheme name="Purdue Fort Wayne">
      <a:dk1>
        <a:srgbClr val="000000"/>
      </a:dk1>
      <a:lt1>
        <a:srgbClr val="FFFFFF"/>
      </a:lt1>
      <a:dk2>
        <a:srgbClr val="4D4038"/>
      </a:dk2>
      <a:lt2>
        <a:srgbClr val="BAA892"/>
      </a:lt2>
      <a:accent1>
        <a:srgbClr val="C28E0E"/>
      </a:accent1>
      <a:accent2>
        <a:srgbClr val="FF9B1A"/>
      </a:accent2>
      <a:accent3>
        <a:srgbClr val="B36012"/>
      </a:accent3>
      <a:accent4>
        <a:srgbClr val="FFD100"/>
      </a:accent4>
      <a:accent5>
        <a:srgbClr val="28A592"/>
      </a:accent5>
      <a:accent6>
        <a:srgbClr val="E9E35B"/>
      </a:accent6>
      <a:hlink>
        <a:srgbClr val="4D4038"/>
      </a:hlink>
      <a:folHlink>
        <a:srgbClr val="5B68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16-9 Basic Black and Gold">
  <a:themeElements>
    <a:clrScheme name="Purdue Fort Wayne">
      <a:dk1>
        <a:srgbClr val="000000"/>
      </a:dk1>
      <a:lt1>
        <a:srgbClr val="FFFFFF"/>
      </a:lt1>
      <a:dk2>
        <a:srgbClr val="4D4038"/>
      </a:dk2>
      <a:lt2>
        <a:srgbClr val="BAA892"/>
      </a:lt2>
      <a:accent1>
        <a:srgbClr val="C28E0E"/>
      </a:accent1>
      <a:accent2>
        <a:srgbClr val="FF9B1A"/>
      </a:accent2>
      <a:accent3>
        <a:srgbClr val="B36012"/>
      </a:accent3>
      <a:accent4>
        <a:srgbClr val="FFD100"/>
      </a:accent4>
      <a:accent5>
        <a:srgbClr val="28A592"/>
      </a:accent5>
      <a:accent6>
        <a:srgbClr val="E9E35B"/>
      </a:accent6>
      <a:hlink>
        <a:srgbClr val="4D4038"/>
      </a:hlink>
      <a:folHlink>
        <a:srgbClr val="5B68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TotalTime>
  <Words>804</Words>
  <Application>Microsoft Office PowerPoint</Application>
  <PresentationFormat>Widescreen</PresentationFormat>
  <Paragraphs>118</Paragraphs>
  <Slides>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Arial Black</vt:lpstr>
      <vt:lpstr>Calibri</vt:lpstr>
      <vt:lpstr>Times New Roman</vt:lpstr>
      <vt:lpstr>16-9 Basic Black and Gold</vt:lpstr>
      <vt:lpstr>16-9 Cover</vt:lpstr>
      <vt:lpstr>1_16-9 Basic Black and Gold</vt:lpstr>
      <vt:lpstr>Using the PFW General Education Assessment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Indiana University-Purdue University Fort Wayne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OLS 252 Chapter 2 Lecture Slides</dc:title>
  <dc:creator>Kent Johnson</dc:creator>
  <cp:lastModifiedBy>Kent Johnson</cp:lastModifiedBy>
  <cp:revision>20</cp:revision>
  <dcterms:created xsi:type="dcterms:W3CDTF">2018-10-08T17:53:19Z</dcterms:created>
  <dcterms:modified xsi:type="dcterms:W3CDTF">2019-02-18T15:34:35Z</dcterms:modified>
</cp:coreProperties>
</file>