
<file path=[Content_Types].xml><?xml version="1.0" encoding="utf-8"?>
<Types xmlns="http://schemas.openxmlformats.org/package/2006/content-types">
  <Default Extension="png" ContentType="image/pn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3.xml" ContentType="application/vnd.openxmlformats-officedocument.theme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79" r:id="rId1"/>
    <p:sldMasterId id="2147483659" r:id="rId2"/>
    <p:sldMasterId id="2147483698" r:id="rId3"/>
    <p:sldMasterId id="2147483707" r:id="rId4"/>
  </p:sldMasterIdLst>
  <p:notesMasterIdLst>
    <p:notesMasterId r:id="rId13"/>
  </p:notesMasterIdLst>
  <p:sldIdLst>
    <p:sldId id="256" r:id="rId5"/>
    <p:sldId id="270" r:id="rId6"/>
    <p:sldId id="271" r:id="rId7"/>
    <p:sldId id="272" r:id="rId8"/>
    <p:sldId id="273" r:id="rId9"/>
    <p:sldId id="274" r:id="rId10"/>
    <p:sldId id="275" r:id="rId11"/>
    <p:sldId id="276" r:id="rId12"/>
  </p:sldIdLst>
  <p:sldSz cx="12192000" cy="6858000"/>
  <p:notesSz cx="6858000" cy="9313863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3200" kern="1200">
        <a:solidFill>
          <a:schemeClr val="tx1"/>
        </a:solidFill>
        <a:latin typeface="Arial" charset="0"/>
        <a:ea typeface="ヒラギノ角ゴ Pro W3"/>
        <a:cs typeface="Arial" charset="0"/>
      </a:defRPr>
    </a:lvl1pPr>
    <a:lvl2pPr marL="609585" algn="l" rtl="0" fontAlgn="base">
      <a:spcBef>
        <a:spcPct val="0"/>
      </a:spcBef>
      <a:spcAft>
        <a:spcPct val="0"/>
      </a:spcAft>
      <a:defRPr sz="3200" kern="1200">
        <a:solidFill>
          <a:schemeClr val="tx1"/>
        </a:solidFill>
        <a:latin typeface="Arial" charset="0"/>
        <a:ea typeface="ヒラギノ角ゴ Pro W3"/>
        <a:cs typeface="Arial" charset="0"/>
      </a:defRPr>
    </a:lvl2pPr>
    <a:lvl3pPr marL="1219170" algn="l" rtl="0" fontAlgn="base">
      <a:spcBef>
        <a:spcPct val="0"/>
      </a:spcBef>
      <a:spcAft>
        <a:spcPct val="0"/>
      </a:spcAft>
      <a:defRPr sz="3200" kern="1200">
        <a:solidFill>
          <a:schemeClr val="tx1"/>
        </a:solidFill>
        <a:latin typeface="Arial" charset="0"/>
        <a:ea typeface="ヒラギノ角ゴ Pro W3"/>
        <a:cs typeface="Arial" charset="0"/>
      </a:defRPr>
    </a:lvl3pPr>
    <a:lvl4pPr marL="1828754" algn="l" rtl="0" fontAlgn="base">
      <a:spcBef>
        <a:spcPct val="0"/>
      </a:spcBef>
      <a:spcAft>
        <a:spcPct val="0"/>
      </a:spcAft>
      <a:defRPr sz="3200" kern="1200">
        <a:solidFill>
          <a:schemeClr val="tx1"/>
        </a:solidFill>
        <a:latin typeface="Arial" charset="0"/>
        <a:ea typeface="ヒラギノ角ゴ Pro W3"/>
        <a:cs typeface="Arial" charset="0"/>
      </a:defRPr>
    </a:lvl4pPr>
    <a:lvl5pPr marL="2438339" algn="l" rtl="0" fontAlgn="base">
      <a:spcBef>
        <a:spcPct val="0"/>
      </a:spcBef>
      <a:spcAft>
        <a:spcPct val="0"/>
      </a:spcAft>
      <a:defRPr sz="3200" kern="1200">
        <a:solidFill>
          <a:schemeClr val="tx1"/>
        </a:solidFill>
        <a:latin typeface="Arial" charset="0"/>
        <a:ea typeface="ヒラギノ角ゴ Pro W3"/>
        <a:cs typeface="Arial" charset="0"/>
      </a:defRPr>
    </a:lvl5pPr>
    <a:lvl6pPr marL="3047924" algn="l" defTabSz="1219170" rtl="0" eaLnBrk="1" latinLnBrk="0" hangingPunct="1">
      <a:defRPr sz="3200" kern="1200">
        <a:solidFill>
          <a:schemeClr val="tx1"/>
        </a:solidFill>
        <a:latin typeface="Arial" charset="0"/>
        <a:ea typeface="ヒラギノ角ゴ Pro W3"/>
        <a:cs typeface="Arial" charset="0"/>
      </a:defRPr>
    </a:lvl6pPr>
    <a:lvl7pPr marL="3657509" algn="l" defTabSz="1219170" rtl="0" eaLnBrk="1" latinLnBrk="0" hangingPunct="1">
      <a:defRPr sz="3200" kern="1200">
        <a:solidFill>
          <a:schemeClr val="tx1"/>
        </a:solidFill>
        <a:latin typeface="Arial" charset="0"/>
        <a:ea typeface="ヒラギノ角ゴ Pro W3"/>
        <a:cs typeface="Arial" charset="0"/>
      </a:defRPr>
    </a:lvl7pPr>
    <a:lvl8pPr marL="4267093" algn="l" defTabSz="1219170" rtl="0" eaLnBrk="1" latinLnBrk="0" hangingPunct="1">
      <a:defRPr sz="3200" kern="1200">
        <a:solidFill>
          <a:schemeClr val="tx1"/>
        </a:solidFill>
        <a:latin typeface="Arial" charset="0"/>
        <a:ea typeface="ヒラギノ角ゴ Pro W3"/>
        <a:cs typeface="Arial" charset="0"/>
      </a:defRPr>
    </a:lvl8pPr>
    <a:lvl9pPr marL="4876678" algn="l" defTabSz="1219170" rtl="0" eaLnBrk="1" latinLnBrk="0" hangingPunct="1">
      <a:defRPr sz="3200" kern="1200">
        <a:solidFill>
          <a:schemeClr val="tx1"/>
        </a:solidFill>
        <a:latin typeface="Arial" charset="0"/>
        <a:ea typeface="ヒラギノ角ゴ Pro W3"/>
        <a:cs typeface="Arial" charset="0"/>
      </a:defRPr>
    </a:lvl9pPr>
  </p:defaultTextStyle>
  <p:extLst>
    <p:ext uri="{521415D9-36F7-43E2-AB2F-B90AF26B5E84}">
      <p14:sectionLst xmlns:p14="http://schemas.microsoft.com/office/powerpoint/2010/main">
        <p14:section name="Default Section" id="{F90F923D-C36A-7843-AA57-7CB6ED00A81D}">
          <p14:sldIdLst>
            <p14:sldId id="256"/>
          </p14:sldIdLst>
        </p14:section>
        <p14:section name="Light background" id="{3BF2B73F-1558-2B4C-9AB2-B8A571036ADA}">
          <p14:sldIdLst>
            <p14:sldId id="270"/>
          </p14:sldIdLst>
        </p14:section>
        <p14:section name="Dark background" id="{2C8A0DE4-8EED-AC44-B76A-0DFF06ACAABF}">
          <p14:sldIdLst>
            <p14:sldId id="271"/>
            <p14:sldId id="272"/>
            <p14:sldId id="273"/>
            <p14:sldId id="274"/>
            <p14:sldId id="275"/>
            <p14:sldId id="276"/>
          </p14:sldIdLst>
        </p14:section>
        <p14:section name="Left rail" id="{FCA5E362-A1C3-0541-A63D-BE2E1D18C43D}">
          <p14:sldIdLst/>
        </p14:section>
      </p14:sectionLst>
    </p:ex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notes" clrMode="bw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97979"/>
    <a:srgbClr val="BF5700"/>
    <a:srgbClr val="C6531F"/>
    <a:srgbClr val="C01338"/>
    <a:srgbClr val="C00000"/>
    <a:srgbClr val="79C82A"/>
    <a:srgbClr val="DE7E7A"/>
    <a:srgbClr val="D61C4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7534" autoAdjust="0"/>
    <p:restoredTop sz="90870" autoAdjust="0"/>
  </p:normalViewPr>
  <p:slideViewPr>
    <p:cSldViewPr snapToGrid="0">
      <p:cViewPr varScale="1">
        <p:scale>
          <a:sx n="66" d="100"/>
          <a:sy n="66" d="100"/>
        </p:scale>
        <p:origin x="1206" y="102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viewProps" Target="viewProp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9AC9850-59AA-4ED0-B531-5F38B70F618D}" type="doc">
      <dgm:prSet loTypeId="urn:microsoft.com/office/officeart/2005/8/layout/vList6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1523B74E-00E2-47C3-9752-A3F1F86D1FB2}">
      <dgm:prSet phldrT="[Text]"/>
      <dgm:spPr>
        <a:solidFill>
          <a:srgbClr val="5B6870"/>
        </a:solidFill>
        <a:ln>
          <a:solidFill>
            <a:schemeClr val="tx1"/>
          </a:solidFill>
        </a:ln>
      </dgm:spPr>
      <dgm:t>
        <a:bodyPr/>
        <a:lstStyle/>
        <a:p>
          <a:r>
            <a:rPr lang="en-US"/>
            <a:t>Assessment Report</a:t>
          </a:r>
        </a:p>
      </dgm:t>
    </dgm:pt>
    <dgm:pt modelId="{FE2C013C-7A15-4E45-94F6-B2B706FB4F7A}" type="parTrans" cxnId="{EDB3E0BD-4D84-4AE5-9F0A-BC8DF04531FB}">
      <dgm:prSet/>
      <dgm:spPr/>
      <dgm:t>
        <a:bodyPr/>
        <a:lstStyle/>
        <a:p>
          <a:endParaRPr lang="en-US"/>
        </a:p>
      </dgm:t>
    </dgm:pt>
    <dgm:pt modelId="{2CE3B7DB-3BD5-4E98-9517-62122B9064B0}" type="sibTrans" cxnId="{EDB3E0BD-4D84-4AE5-9F0A-BC8DF04531FB}">
      <dgm:prSet/>
      <dgm:spPr/>
      <dgm:t>
        <a:bodyPr/>
        <a:lstStyle/>
        <a:p>
          <a:endParaRPr lang="en-US"/>
        </a:p>
      </dgm:t>
    </dgm:pt>
    <dgm:pt modelId="{9E735ECF-EE14-445D-AFB1-B1756042C446}">
      <dgm:prSet phldrT="[Text]"/>
      <dgm:spPr>
        <a:solidFill>
          <a:srgbClr val="C28E0E">
            <a:alpha val="89804"/>
          </a:srgbClr>
        </a:solidFill>
        <a:ln>
          <a:solidFill>
            <a:schemeClr val="tx1">
              <a:alpha val="90000"/>
            </a:schemeClr>
          </a:solidFill>
        </a:ln>
      </dgm:spPr>
      <dgm:t>
        <a:bodyPr/>
        <a:lstStyle/>
        <a:p>
          <a:r>
            <a:rPr lang="en-US"/>
            <a:t>All outcomes assessed in 3 year cycle</a:t>
          </a:r>
        </a:p>
      </dgm:t>
    </dgm:pt>
    <dgm:pt modelId="{27D95654-FF67-4CE2-AB76-DCC5B5E7F424}" type="parTrans" cxnId="{C0623458-427D-47BA-B253-ECCF84A58C52}">
      <dgm:prSet/>
      <dgm:spPr/>
      <dgm:t>
        <a:bodyPr/>
        <a:lstStyle/>
        <a:p>
          <a:endParaRPr lang="en-US"/>
        </a:p>
      </dgm:t>
    </dgm:pt>
    <dgm:pt modelId="{7E785B4D-21BD-4C0C-822B-48CF95BAF587}" type="sibTrans" cxnId="{C0623458-427D-47BA-B253-ECCF84A58C52}">
      <dgm:prSet/>
      <dgm:spPr/>
      <dgm:t>
        <a:bodyPr/>
        <a:lstStyle/>
        <a:p>
          <a:endParaRPr lang="en-US"/>
        </a:p>
      </dgm:t>
    </dgm:pt>
    <dgm:pt modelId="{2124DD84-9EAC-427A-A581-A0CD609EA2E1}">
      <dgm:prSet phldrT="[Text]"/>
      <dgm:spPr>
        <a:solidFill>
          <a:srgbClr val="5B6870"/>
        </a:solidFill>
      </dgm:spPr>
      <dgm:t>
        <a:bodyPr/>
        <a:lstStyle/>
        <a:p>
          <a:r>
            <a:rPr lang="en-US"/>
            <a:t>Departmental Report</a:t>
          </a:r>
        </a:p>
      </dgm:t>
    </dgm:pt>
    <dgm:pt modelId="{540FE1A6-8B7D-4C51-9E00-E694CEE594D7}" type="parTrans" cxnId="{42B2F3AD-3E9F-4CC6-8646-ACAC29991612}">
      <dgm:prSet/>
      <dgm:spPr/>
      <dgm:t>
        <a:bodyPr/>
        <a:lstStyle/>
        <a:p>
          <a:endParaRPr lang="en-US"/>
        </a:p>
      </dgm:t>
    </dgm:pt>
    <dgm:pt modelId="{DBC29B1E-4D0B-43E4-826F-D966ACEC49EA}" type="sibTrans" cxnId="{42B2F3AD-3E9F-4CC6-8646-ACAC29991612}">
      <dgm:prSet/>
      <dgm:spPr/>
      <dgm:t>
        <a:bodyPr/>
        <a:lstStyle/>
        <a:p>
          <a:endParaRPr lang="en-US"/>
        </a:p>
      </dgm:t>
    </dgm:pt>
    <dgm:pt modelId="{3DA3CD78-A056-4593-BA5B-0EAF31BC0E00}">
      <dgm:prSet phldrT="[Text]"/>
      <dgm:spPr>
        <a:solidFill>
          <a:srgbClr val="C28E0E">
            <a:alpha val="90000"/>
          </a:srgbClr>
        </a:solidFill>
        <a:ln>
          <a:solidFill>
            <a:schemeClr val="tx1">
              <a:alpha val="90000"/>
            </a:schemeClr>
          </a:solidFill>
        </a:ln>
      </dgm:spPr>
      <dgm:t>
        <a:bodyPr/>
        <a:lstStyle/>
        <a:p>
          <a:r>
            <a:rPr lang="en-US"/>
            <a:t>Performance relative to current metrics, departmental strategic goals</a:t>
          </a:r>
        </a:p>
      </dgm:t>
    </dgm:pt>
    <dgm:pt modelId="{BC4B9164-06B2-4B25-9592-74483F62E5D1}" type="parTrans" cxnId="{4E688761-1ED3-48B4-BF60-05F79691EB50}">
      <dgm:prSet/>
      <dgm:spPr/>
      <dgm:t>
        <a:bodyPr/>
        <a:lstStyle/>
        <a:p>
          <a:endParaRPr lang="en-US"/>
        </a:p>
      </dgm:t>
    </dgm:pt>
    <dgm:pt modelId="{FCEB6B5B-211E-46C3-8F60-6241498E4CC6}" type="sibTrans" cxnId="{4E688761-1ED3-48B4-BF60-05F79691EB50}">
      <dgm:prSet/>
      <dgm:spPr/>
      <dgm:t>
        <a:bodyPr/>
        <a:lstStyle/>
        <a:p>
          <a:endParaRPr lang="en-US"/>
        </a:p>
      </dgm:t>
    </dgm:pt>
    <dgm:pt modelId="{909E4219-528C-4863-8F97-B554C8E11220}">
      <dgm:prSet phldrT="[Text]"/>
      <dgm:spPr>
        <a:solidFill>
          <a:srgbClr val="C28E0E">
            <a:alpha val="89804"/>
          </a:srgbClr>
        </a:solidFill>
        <a:ln>
          <a:solidFill>
            <a:schemeClr val="tx1">
              <a:alpha val="90000"/>
            </a:schemeClr>
          </a:solidFill>
        </a:ln>
      </dgm:spPr>
      <dgm:t>
        <a:bodyPr/>
        <a:lstStyle/>
        <a:p>
          <a:r>
            <a:rPr lang="en-US" dirty="0"/>
            <a:t>Assessment results inform improvement efforts</a:t>
          </a:r>
        </a:p>
      </dgm:t>
    </dgm:pt>
    <dgm:pt modelId="{B304EAC7-7F55-4C02-A64B-3535D11E4A7D}" type="sibTrans" cxnId="{B6A7B575-4705-4F7F-B796-0582BB74ED13}">
      <dgm:prSet/>
      <dgm:spPr/>
      <dgm:t>
        <a:bodyPr/>
        <a:lstStyle/>
        <a:p>
          <a:endParaRPr lang="en-US"/>
        </a:p>
      </dgm:t>
    </dgm:pt>
    <dgm:pt modelId="{4C330943-5ED2-4719-BF96-FD75A430176F}" type="parTrans" cxnId="{B6A7B575-4705-4F7F-B796-0582BB74ED13}">
      <dgm:prSet/>
      <dgm:spPr/>
      <dgm:t>
        <a:bodyPr/>
        <a:lstStyle/>
        <a:p>
          <a:endParaRPr lang="en-US"/>
        </a:p>
      </dgm:t>
    </dgm:pt>
    <dgm:pt modelId="{7D12EFE1-7AB4-4E90-BDCE-5ADB7C72488D}">
      <dgm:prSet phldrT="[Text]"/>
      <dgm:spPr>
        <a:solidFill>
          <a:srgbClr val="C28E0E">
            <a:alpha val="89804"/>
          </a:srgbClr>
        </a:solidFill>
        <a:ln>
          <a:solidFill>
            <a:schemeClr val="tx1">
              <a:alpha val="90000"/>
            </a:schemeClr>
          </a:solidFill>
        </a:ln>
      </dgm:spPr>
      <dgm:t>
        <a:bodyPr/>
        <a:lstStyle/>
        <a:p>
          <a:r>
            <a:rPr lang="en-US"/>
            <a:t>Re-assess for continual learning improvement</a:t>
          </a:r>
        </a:p>
      </dgm:t>
    </dgm:pt>
    <dgm:pt modelId="{0D82FE00-BB18-4EFD-8A2E-03D277852840}" type="parTrans" cxnId="{F2923CAC-D97F-43BC-8FB5-51027D7B336E}">
      <dgm:prSet/>
      <dgm:spPr/>
      <dgm:t>
        <a:bodyPr/>
        <a:lstStyle/>
        <a:p>
          <a:endParaRPr lang="en-US"/>
        </a:p>
      </dgm:t>
    </dgm:pt>
    <dgm:pt modelId="{90EC14E1-E023-4679-A017-97C654662DF0}" type="sibTrans" cxnId="{F2923CAC-D97F-43BC-8FB5-51027D7B336E}">
      <dgm:prSet/>
      <dgm:spPr/>
      <dgm:t>
        <a:bodyPr/>
        <a:lstStyle/>
        <a:p>
          <a:endParaRPr lang="en-US"/>
        </a:p>
      </dgm:t>
    </dgm:pt>
    <dgm:pt modelId="{FE807E56-53B1-4166-9432-2F5C2625DA7D}">
      <dgm:prSet phldrT="[Text]"/>
      <dgm:spPr>
        <a:solidFill>
          <a:srgbClr val="C28E0E">
            <a:alpha val="90000"/>
          </a:srgbClr>
        </a:solidFill>
        <a:ln>
          <a:solidFill>
            <a:schemeClr val="tx1">
              <a:alpha val="90000"/>
            </a:schemeClr>
          </a:solidFill>
        </a:ln>
      </dgm:spPr>
      <dgm:t>
        <a:bodyPr/>
        <a:lstStyle/>
        <a:p>
          <a:r>
            <a:rPr lang="en-US"/>
            <a:t>Faculty, student, alumni highlights</a:t>
          </a:r>
        </a:p>
      </dgm:t>
    </dgm:pt>
    <dgm:pt modelId="{3ABE219E-2E7E-47FB-BEA8-FEC5B70B8346}" type="parTrans" cxnId="{E35A9598-3575-4C7F-8211-E3798297101B}">
      <dgm:prSet/>
      <dgm:spPr/>
      <dgm:t>
        <a:bodyPr/>
        <a:lstStyle/>
        <a:p>
          <a:endParaRPr lang="en-US"/>
        </a:p>
      </dgm:t>
    </dgm:pt>
    <dgm:pt modelId="{01AEAB3C-C2D9-4F8E-B076-99CC385ABE02}" type="sibTrans" cxnId="{E35A9598-3575-4C7F-8211-E3798297101B}">
      <dgm:prSet/>
      <dgm:spPr/>
      <dgm:t>
        <a:bodyPr/>
        <a:lstStyle/>
        <a:p>
          <a:endParaRPr lang="en-US"/>
        </a:p>
      </dgm:t>
    </dgm:pt>
    <dgm:pt modelId="{5DCFAEE3-4E57-4E40-AC3B-D5C66D1797F4}" type="pres">
      <dgm:prSet presAssocID="{49AC9850-59AA-4ED0-B531-5F38B70F618D}" presName="Name0" presStyleCnt="0">
        <dgm:presLayoutVars>
          <dgm:dir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9C269999-15CB-4081-8352-EB2B91CE7067}" type="pres">
      <dgm:prSet presAssocID="{1523B74E-00E2-47C3-9752-A3F1F86D1FB2}" presName="linNode" presStyleCnt="0"/>
      <dgm:spPr/>
    </dgm:pt>
    <dgm:pt modelId="{D0F76D54-5808-413C-8A80-03DB6F2A2CCD}" type="pres">
      <dgm:prSet presAssocID="{1523B74E-00E2-47C3-9752-A3F1F86D1FB2}" presName="parentShp" presStyleLbl="node1" presStyleIdx="0" presStyleCnt="2" custAng="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FA24BCE-54CF-49C3-96CD-949322C97D09}" type="pres">
      <dgm:prSet presAssocID="{1523B74E-00E2-47C3-9752-A3F1F86D1FB2}" presName="childShp" presStyleLbl="bgAccFollowNode1" presStyleIdx="0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6B055C4-9BD2-45DD-B64A-426E7F7A9586}" type="pres">
      <dgm:prSet presAssocID="{2CE3B7DB-3BD5-4E98-9517-62122B9064B0}" presName="spacing" presStyleCnt="0"/>
      <dgm:spPr/>
    </dgm:pt>
    <dgm:pt modelId="{69497F27-9736-4782-9E0A-6413E35B2EB1}" type="pres">
      <dgm:prSet presAssocID="{2124DD84-9EAC-427A-A581-A0CD609EA2E1}" presName="linNode" presStyleCnt="0"/>
      <dgm:spPr/>
    </dgm:pt>
    <dgm:pt modelId="{51927E5F-0220-41BC-9A0C-27BCB1FC22F4}" type="pres">
      <dgm:prSet presAssocID="{2124DD84-9EAC-427A-A581-A0CD609EA2E1}" presName="parentShp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F09F254-DE14-4C0F-983A-99514562CE94}" type="pres">
      <dgm:prSet presAssocID="{2124DD84-9EAC-427A-A581-A0CD609EA2E1}" presName="childShp" presStyleLbl="bgAccFollowNode1" presStyleIdx="1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42B2F3AD-3E9F-4CC6-8646-ACAC29991612}" srcId="{49AC9850-59AA-4ED0-B531-5F38B70F618D}" destId="{2124DD84-9EAC-427A-A581-A0CD609EA2E1}" srcOrd="1" destOrd="0" parTransId="{540FE1A6-8B7D-4C51-9E00-E694CEE594D7}" sibTransId="{DBC29B1E-4D0B-43E4-826F-D966ACEC49EA}"/>
    <dgm:cxn modelId="{F92BB7D1-0498-4F0D-AA28-59D636F5966B}" type="presOf" srcId="{9E735ECF-EE14-445D-AFB1-B1756042C446}" destId="{DFA24BCE-54CF-49C3-96CD-949322C97D09}" srcOrd="0" destOrd="0" presId="urn:microsoft.com/office/officeart/2005/8/layout/vList6"/>
    <dgm:cxn modelId="{C0623458-427D-47BA-B253-ECCF84A58C52}" srcId="{1523B74E-00E2-47C3-9752-A3F1F86D1FB2}" destId="{9E735ECF-EE14-445D-AFB1-B1756042C446}" srcOrd="0" destOrd="0" parTransId="{27D95654-FF67-4CE2-AB76-DCC5B5E7F424}" sibTransId="{7E785B4D-21BD-4C0C-822B-48CF95BAF587}"/>
    <dgm:cxn modelId="{4E688761-1ED3-48B4-BF60-05F79691EB50}" srcId="{2124DD84-9EAC-427A-A581-A0CD609EA2E1}" destId="{3DA3CD78-A056-4593-BA5B-0EAF31BC0E00}" srcOrd="0" destOrd="0" parTransId="{BC4B9164-06B2-4B25-9592-74483F62E5D1}" sibTransId="{FCEB6B5B-211E-46C3-8F60-6241498E4CC6}"/>
    <dgm:cxn modelId="{C1DEF755-5457-483C-896A-BE23086F781A}" type="presOf" srcId="{1523B74E-00E2-47C3-9752-A3F1F86D1FB2}" destId="{D0F76D54-5808-413C-8A80-03DB6F2A2CCD}" srcOrd="0" destOrd="0" presId="urn:microsoft.com/office/officeart/2005/8/layout/vList6"/>
    <dgm:cxn modelId="{5B967EDB-6EC1-47D5-96BF-D4D549E0EE7D}" type="presOf" srcId="{FE807E56-53B1-4166-9432-2F5C2625DA7D}" destId="{DF09F254-DE14-4C0F-983A-99514562CE94}" srcOrd="0" destOrd="1" presId="urn:microsoft.com/office/officeart/2005/8/layout/vList6"/>
    <dgm:cxn modelId="{A874AC22-A865-4D19-8A04-D6C4D44F4708}" type="presOf" srcId="{3DA3CD78-A056-4593-BA5B-0EAF31BC0E00}" destId="{DF09F254-DE14-4C0F-983A-99514562CE94}" srcOrd="0" destOrd="0" presId="urn:microsoft.com/office/officeart/2005/8/layout/vList6"/>
    <dgm:cxn modelId="{8A86762C-60FE-45D8-90D6-929C6EE6EA0E}" type="presOf" srcId="{49AC9850-59AA-4ED0-B531-5F38B70F618D}" destId="{5DCFAEE3-4E57-4E40-AC3B-D5C66D1797F4}" srcOrd="0" destOrd="0" presId="urn:microsoft.com/office/officeart/2005/8/layout/vList6"/>
    <dgm:cxn modelId="{EDB3E0BD-4D84-4AE5-9F0A-BC8DF04531FB}" srcId="{49AC9850-59AA-4ED0-B531-5F38B70F618D}" destId="{1523B74E-00E2-47C3-9752-A3F1F86D1FB2}" srcOrd="0" destOrd="0" parTransId="{FE2C013C-7A15-4E45-94F6-B2B706FB4F7A}" sibTransId="{2CE3B7DB-3BD5-4E98-9517-62122B9064B0}"/>
    <dgm:cxn modelId="{008915A8-7310-4E90-9312-EF5DBCFB5F6D}" type="presOf" srcId="{2124DD84-9EAC-427A-A581-A0CD609EA2E1}" destId="{51927E5F-0220-41BC-9A0C-27BCB1FC22F4}" srcOrd="0" destOrd="0" presId="urn:microsoft.com/office/officeart/2005/8/layout/vList6"/>
    <dgm:cxn modelId="{E35A9598-3575-4C7F-8211-E3798297101B}" srcId="{2124DD84-9EAC-427A-A581-A0CD609EA2E1}" destId="{FE807E56-53B1-4166-9432-2F5C2625DA7D}" srcOrd="1" destOrd="0" parTransId="{3ABE219E-2E7E-47FB-BEA8-FEC5B70B8346}" sibTransId="{01AEAB3C-C2D9-4F8E-B076-99CC385ABE02}"/>
    <dgm:cxn modelId="{F2923CAC-D97F-43BC-8FB5-51027D7B336E}" srcId="{1523B74E-00E2-47C3-9752-A3F1F86D1FB2}" destId="{7D12EFE1-7AB4-4E90-BDCE-5ADB7C72488D}" srcOrd="2" destOrd="0" parTransId="{0D82FE00-BB18-4EFD-8A2E-03D277852840}" sibTransId="{90EC14E1-E023-4679-A017-97C654662DF0}"/>
    <dgm:cxn modelId="{A17DE322-9427-4856-A00E-F53010735374}" type="presOf" srcId="{909E4219-528C-4863-8F97-B554C8E11220}" destId="{DFA24BCE-54CF-49C3-96CD-949322C97D09}" srcOrd="0" destOrd="1" presId="urn:microsoft.com/office/officeart/2005/8/layout/vList6"/>
    <dgm:cxn modelId="{4371ABD1-5A5B-489D-B1E9-0AE946C95218}" type="presOf" srcId="{7D12EFE1-7AB4-4E90-BDCE-5ADB7C72488D}" destId="{DFA24BCE-54CF-49C3-96CD-949322C97D09}" srcOrd="0" destOrd="2" presId="urn:microsoft.com/office/officeart/2005/8/layout/vList6"/>
    <dgm:cxn modelId="{B6A7B575-4705-4F7F-B796-0582BB74ED13}" srcId="{1523B74E-00E2-47C3-9752-A3F1F86D1FB2}" destId="{909E4219-528C-4863-8F97-B554C8E11220}" srcOrd="1" destOrd="0" parTransId="{4C330943-5ED2-4719-BF96-FD75A430176F}" sibTransId="{B304EAC7-7F55-4C02-A64B-3535D11E4A7D}"/>
    <dgm:cxn modelId="{A4EB8808-9B6E-4537-BABB-8C69B69BE16F}" type="presParOf" srcId="{5DCFAEE3-4E57-4E40-AC3B-D5C66D1797F4}" destId="{9C269999-15CB-4081-8352-EB2B91CE7067}" srcOrd="0" destOrd="0" presId="urn:microsoft.com/office/officeart/2005/8/layout/vList6"/>
    <dgm:cxn modelId="{B0BD1097-B1F7-44F6-80FE-014BCA1A2D12}" type="presParOf" srcId="{9C269999-15CB-4081-8352-EB2B91CE7067}" destId="{D0F76D54-5808-413C-8A80-03DB6F2A2CCD}" srcOrd="0" destOrd="0" presId="urn:microsoft.com/office/officeart/2005/8/layout/vList6"/>
    <dgm:cxn modelId="{D1C81E74-821E-4BDC-9684-5E524F94129B}" type="presParOf" srcId="{9C269999-15CB-4081-8352-EB2B91CE7067}" destId="{DFA24BCE-54CF-49C3-96CD-949322C97D09}" srcOrd="1" destOrd="0" presId="urn:microsoft.com/office/officeart/2005/8/layout/vList6"/>
    <dgm:cxn modelId="{7A080009-3B71-4A21-9459-95AEDEEDF15C}" type="presParOf" srcId="{5DCFAEE3-4E57-4E40-AC3B-D5C66D1797F4}" destId="{36B055C4-9BD2-45DD-B64A-426E7F7A9586}" srcOrd="1" destOrd="0" presId="urn:microsoft.com/office/officeart/2005/8/layout/vList6"/>
    <dgm:cxn modelId="{2C06D851-488F-448C-A194-01A6D78CFDD3}" type="presParOf" srcId="{5DCFAEE3-4E57-4E40-AC3B-D5C66D1797F4}" destId="{69497F27-9736-4782-9E0A-6413E35B2EB1}" srcOrd="2" destOrd="0" presId="urn:microsoft.com/office/officeart/2005/8/layout/vList6"/>
    <dgm:cxn modelId="{9678B47A-DBC0-4ECC-99C0-A6CC696F026E}" type="presParOf" srcId="{69497F27-9736-4782-9E0A-6413E35B2EB1}" destId="{51927E5F-0220-41BC-9A0C-27BCB1FC22F4}" srcOrd="0" destOrd="0" presId="urn:microsoft.com/office/officeart/2005/8/layout/vList6"/>
    <dgm:cxn modelId="{2A88A631-81E6-4088-B6DB-AE831043D46C}" type="presParOf" srcId="{69497F27-9736-4782-9E0A-6413E35B2EB1}" destId="{DF09F254-DE14-4C0F-983A-99514562CE94}" srcOrd="1" destOrd="0" presId="urn:microsoft.com/office/officeart/2005/8/layout/vList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FA24BCE-54CF-49C3-96CD-949322C97D09}">
      <dsp:nvSpPr>
        <dsp:cNvPr id="0" name=""/>
        <dsp:cNvSpPr/>
      </dsp:nvSpPr>
      <dsp:spPr>
        <a:xfrm>
          <a:off x="2186340" y="476"/>
          <a:ext cx="3279511" cy="1858679"/>
        </a:xfrm>
        <a:prstGeom prst="rightArrow">
          <a:avLst>
            <a:gd name="adj1" fmla="val 75000"/>
            <a:gd name="adj2" fmla="val 50000"/>
          </a:avLst>
        </a:prstGeom>
        <a:solidFill>
          <a:srgbClr val="C28E0E">
            <a:alpha val="89804"/>
          </a:srgbClr>
        </a:solidFill>
        <a:ln w="25400" cap="flat" cmpd="sng" algn="ctr">
          <a:solidFill>
            <a:schemeClr val="tx1">
              <a:alpha val="9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525" tIns="9525" rIns="9525" bIns="9525" numCol="1" spcCol="1270" anchor="t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500" kern="1200"/>
            <a:t>All outcomes assessed in 3 year cycle</a:t>
          </a: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500" kern="1200" dirty="0"/>
            <a:t>Assessment results inform improvement efforts</a:t>
          </a: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500" kern="1200"/>
            <a:t>Re-assess for continual learning improvement</a:t>
          </a:r>
        </a:p>
      </dsp:txBody>
      <dsp:txXfrm>
        <a:off x="2186340" y="232811"/>
        <a:ext cx="2582506" cy="1394009"/>
      </dsp:txXfrm>
    </dsp:sp>
    <dsp:sp modelId="{D0F76D54-5808-413C-8A80-03DB6F2A2CCD}">
      <dsp:nvSpPr>
        <dsp:cNvPr id="0" name=""/>
        <dsp:cNvSpPr/>
      </dsp:nvSpPr>
      <dsp:spPr>
        <a:xfrm>
          <a:off x="0" y="476"/>
          <a:ext cx="2186340" cy="1858679"/>
        </a:xfrm>
        <a:prstGeom prst="roundRect">
          <a:avLst/>
        </a:prstGeom>
        <a:solidFill>
          <a:srgbClr val="5B6870"/>
        </a:solidFill>
        <a:ln w="25400" cap="flat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45720" rIns="91440" bIns="4572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/>
            <a:t>Assessment Report</a:t>
          </a:r>
        </a:p>
      </dsp:txBody>
      <dsp:txXfrm>
        <a:off x="90733" y="91209"/>
        <a:ext cx="2004874" cy="1677213"/>
      </dsp:txXfrm>
    </dsp:sp>
    <dsp:sp modelId="{DF09F254-DE14-4C0F-983A-99514562CE94}">
      <dsp:nvSpPr>
        <dsp:cNvPr id="0" name=""/>
        <dsp:cNvSpPr/>
      </dsp:nvSpPr>
      <dsp:spPr>
        <a:xfrm>
          <a:off x="2186340" y="2045023"/>
          <a:ext cx="3279511" cy="1858679"/>
        </a:xfrm>
        <a:prstGeom prst="rightArrow">
          <a:avLst>
            <a:gd name="adj1" fmla="val 75000"/>
            <a:gd name="adj2" fmla="val 50000"/>
          </a:avLst>
        </a:prstGeom>
        <a:solidFill>
          <a:srgbClr val="C28E0E">
            <a:alpha val="90000"/>
          </a:srgbClr>
        </a:solidFill>
        <a:ln w="25400" cap="flat" cmpd="sng" algn="ctr">
          <a:solidFill>
            <a:schemeClr val="tx1">
              <a:alpha val="9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525" tIns="9525" rIns="9525" bIns="9525" numCol="1" spcCol="1270" anchor="t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500" kern="1200"/>
            <a:t>Performance relative to current metrics, departmental strategic goals</a:t>
          </a: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500" kern="1200"/>
            <a:t>Faculty, student, alumni highlights</a:t>
          </a:r>
        </a:p>
      </dsp:txBody>
      <dsp:txXfrm>
        <a:off x="2186340" y="2277358"/>
        <a:ext cx="2582506" cy="1394009"/>
      </dsp:txXfrm>
    </dsp:sp>
    <dsp:sp modelId="{51927E5F-0220-41BC-9A0C-27BCB1FC22F4}">
      <dsp:nvSpPr>
        <dsp:cNvPr id="0" name=""/>
        <dsp:cNvSpPr/>
      </dsp:nvSpPr>
      <dsp:spPr>
        <a:xfrm>
          <a:off x="0" y="2045023"/>
          <a:ext cx="2186340" cy="1858679"/>
        </a:xfrm>
        <a:prstGeom prst="roundRect">
          <a:avLst/>
        </a:prstGeom>
        <a:solidFill>
          <a:srgbClr val="5B687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45720" rIns="91440" bIns="4572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/>
            <a:t>Departmental Report</a:t>
          </a:r>
        </a:p>
      </dsp:txBody>
      <dsp:txXfrm>
        <a:off x="90733" y="2135756"/>
        <a:ext cx="2004874" cy="167721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6">
  <dgm:title val=""/>
  <dgm:desc val=""/>
  <dgm:catLst>
    <dgm:cat type="process" pri="22000"/>
    <dgm:cat type="list" pri="1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w" for="ch" forName="linNode" refType="w"/>
      <dgm:constr type="h" for="ch" forName="linNode" refType="h"/>
      <dgm:constr type="h" for="ch" forName="spacing" refType="h" refFor="ch" refForName="linNode" fact="0.1"/>
      <dgm:constr type="primFontSz" for="des" forName="parentShp" op="equ" val="65"/>
      <dgm:constr type="primFontSz" for="des" forName="childShp" op="equ" val="65"/>
    </dgm:constrLst>
    <dgm:ruleLst/>
    <dgm:forEach name="Name1" axis="ch" ptType="node">
      <dgm:layoutNode name="linNode">
        <dgm:choose name="Name2">
          <dgm:if name="Name3" func="var" arg="dir" op="equ" val="norm">
            <dgm:alg type="lin">
              <dgm:param type="linDir" val="fromL"/>
            </dgm:alg>
          </dgm:if>
          <dgm:else name="Name4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if>
          <dgm:else name="Name7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else>
        </dgm:choose>
        <dgm:ruleLst/>
        <dgm:layoutNode name="parentShp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childShp" styleLbl="bgAccFollowNode1">
          <dgm:varLst>
            <dgm:bulletEnabled val="1"/>
          </dgm:varLst>
          <dgm:alg type="tx">
            <dgm:param type="stBulletLvl" val="1"/>
          </dgm:alg>
          <dgm:choose name="Name8">
            <dgm:if name="Name9" func="var" arg="dir" op="equ" val="norm">
              <dgm:shape xmlns:r="http://schemas.openxmlformats.org/officeDocument/2006/relationships" type="rightArrow" r:blip="" zOrderOff="-2">
                <dgm:adjLst>
                  <dgm:adj idx="1" val="0.75"/>
                </dgm:adjLst>
              </dgm:shape>
            </dgm:if>
            <dgm:else name="Name10">
              <dgm:shape xmlns:r="http://schemas.openxmlformats.org/officeDocument/2006/relationships" rot="180" type="rightArrow" r:blip="" zOrderOff="-2">
                <dgm:adjLst>
                  <dgm:adj idx="1" val="0.7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forEach name="Name11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656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332" tIns="45666" rIns="91332" bIns="45666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cs typeface="ヒラギノ角ゴ Pro W3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656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332" tIns="45666" rIns="91332" bIns="45666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cs typeface="ヒラギノ角ゴ Pro W3"/>
              </a:defRPr>
            </a:lvl1pPr>
          </a:lstStyle>
          <a:p>
            <a:pPr>
              <a:defRPr/>
            </a:pPr>
            <a:fld id="{F6FD56A5-6355-4B13-B783-7CC5477550B3}" type="datetimeFigureOut">
              <a:rPr lang="en-US"/>
              <a:pPr>
                <a:defRPr/>
              </a:pPr>
              <a:t>2/3/2022</a:t>
            </a:fld>
            <a:endParaRPr lang="en-US"/>
          </a:p>
        </p:txBody>
      </p:sp>
      <p:sp>
        <p:nvSpPr>
          <p:cNvPr id="1638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27025" y="700088"/>
            <a:ext cx="6203950" cy="3490912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458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424085"/>
            <a:ext cx="5486400" cy="4191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332" tIns="45666" rIns="91332" bIns="45666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2458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46554"/>
            <a:ext cx="2971800" cy="4656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332" tIns="45666" rIns="91332" bIns="45666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cs typeface="ヒラギノ角ゴ Pro W3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458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846554"/>
            <a:ext cx="2971800" cy="4656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332" tIns="45666" rIns="91332" bIns="45666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cs typeface="ヒラギノ角ゴ Pro W3"/>
              </a:defRPr>
            </a:lvl1pPr>
          </a:lstStyle>
          <a:p>
            <a:pPr>
              <a:defRPr/>
            </a:pPr>
            <a:fld id="{6E074355-CE0D-4C68-A6CB-C364ED71B33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909795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600" kern="1200">
        <a:solidFill>
          <a:schemeClr val="tx1"/>
        </a:solidFill>
        <a:latin typeface="Calibri" pitchFamily="34" charset="0"/>
        <a:ea typeface="+mn-ea"/>
        <a:cs typeface="+mn-cs"/>
      </a:defRPr>
    </a:lvl1pPr>
    <a:lvl2pPr marL="609585" algn="l" rtl="0" eaLnBrk="0" fontAlgn="base" hangingPunct="0">
      <a:spcBef>
        <a:spcPct val="30000"/>
      </a:spcBef>
      <a:spcAft>
        <a:spcPct val="0"/>
      </a:spcAft>
      <a:defRPr sz="1600" kern="1200">
        <a:solidFill>
          <a:schemeClr val="tx1"/>
        </a:solidFill>
        <a:latin typeface="Calibri" pitchFamily="34" charset="0"/>
        <a:ea typeface="+mn-ea"/>
        <a:cs typeface="+mn-cs"/>
      </a:defRPr>
    </a:lvl2pPr>
    <a:lvl3pPr marL="1219170" algn="l" rtl="0" eaLnBrk="0" fontAlgn="base" hangingPunct="0">
      <a:spcBef>
        <a:spcPct val="30000"/>
      </a:spcBef>
      <a:spcAft>
        <a:spcPct val="0"/>
      </a:spcAft>
      <a:defRPr sz="1600" kern="1200">
        <a:solidFill>
          <a:schemeClr val="tx1"/>
        </a:solidFill>
        <a:latin typeface="Calibri" pitchFamily="34" charset="0"/>
        <a:ea typeface="+mn-ea"/>
        <a:cs typeface="+mn-cs"/>
      </a:defRPr>
    </a:lvl3pPr>
    <a:lvl4pPr marL="1828754" algn="l" rtl="0" eaLnBrk="0" fontAlgn="base" hangingPunct="0">
      <a:spcBef>
        <a:spcPct val="30000"/>
      </a:spcBef>
      <a:spcAft>
        <a:spcPct val="0"/>
      </a:spcAft>
      <a:defRPr sz="1600" kern="1200">
        <a:solidFill>
          <a:schemeClr val="tx1"/>
        </a:solidFill>
        <a:latin typeface="Calibri" pitchFamily="34" charset="0"/>
        <a:ea typeface="+mn-ea"/>
        <a:cs typeface="+mn-cs"/>
      </a:defRPr>
    </a:lvl4pPr>
    <a:lvl5pPr marL="2438339" algn="l" rtl="0" eaLnBrk="0" fontAlgn="base" hangingPunct="0">
      <a:spcBef>
        <a:spcPct val="30000"/>
      </a:spcBef>
      <a:spcAft>
        <a:spcPct val="0"/>
      </a:spcAft>
      <a:defRPr sz="1600" kern="1200">
        <a:solidFill>
          <a:schemeClr val="tx1"/>
        </a:solidFill>
        <a:latin typeface="Calibri" pitchFamily="34" charset="0"/>
        <a:ea typeface="+mn-ea"/>
        <a:cs typeface="+mn-cs"/>
      </a:defRPr>
    </a:lvl5pPr>
    <a:lvl6pPr marL="3047924" algn="l" defTabSz="121917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6pPr>
    <a:lvl7pPr marL="3657509" algn="l" defTabSz="121917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7pPr>
    <a:lvl8pPr marL="4267093" algn="l" defTabSz="121917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8pPr>
    <a:lvl9pPr marL="4876678" algn="l" defTabSz="121917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- imag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2BB139-38A5-4741-B401-E1419E7B9C3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60400" y="1600200"/>
            <a:ext cx="10515600" cy="2336800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Insert your</a:t>
            </a:r>
            <a:br>
              <a:rPr lang="en-US" dirty="0"/>
            </a:br>
            <a:r>
              <a:rPr lang="en-US" dirty="0"/>
              <a:t>headline here</a:t>
            </a:r>
            <a:br>
              <a:rPr lang="en-US" dirty="0"/>
            </a:br>
            <a:r>
              <a:rPr lang="en-US" dirty="0"/>
              <a:t>up to 3 lines</a:t>
            </a:r>
          </a:p>
        </p:txBody>
      </p:sp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DE47C97A-3650-4947-9899-4F53E08CD710}"/>
              </a:ext>
            </a:extLst>
          </p:cNvPr>
          <p:cNvSpPr>
            <a:spLocks noGrp="1"/>
          </p:cNvSpPr>
          <p:nvPr>
            <p:ph sz="quarter" idx="11" hasCustomPrompt="1"/>
          </p:nvPr>
        </p:nvSpPr>
        <p:spPr>
          <a:xfrm>
            <a:off x="660400" y="685800"/>
            <a:ext cx="4800600" cy="304800"/>
          </a:xfrm>
          <a:prstGeom prst="rect">
            <a:avLst/>
          </a:prstGeom>
        </p:spPr>
        <p:txBody>
          <a:bodyPr/>
          <a:lstStyle>
            <a:lvl1pPr marL="0" marR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600" b="1" i="0" cap="all" baseline="0">
                <a:solidFill>
                  <a:schemeClr val="tx1"/>
                </a:solidFill>
                <a:latin typeface="Arial Black" panose="020B0604020202020204" pitchFamily="34" charset="0"/>
                <a:cs typeface="Arial Black" panose="020B0604020202020204" pitchFamily="34" charset="0"/>
              </a:defRPr>
            </a:lvl1pPr>
          </a:lstStyle>
          <a:p>
            <a:pPr marL="0" marR="0" lvl="0" indent="0" algn="l" defTabSz="1219170" rtl="0" eaLnBrk="1" fontAlgn="auto" latinLnBrk="0" hangingPunct="1">
              <a:lnSpc>
                <a:spcPct val="90000"/>
              </a:lnSpc>
              <a:spcBef>
                <a:spcPts val="1333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dirty="0"/>
              <a:t>Month 20XX</a:t>
            </a:r>
          </a:p>
        </p:txBody>
      </p:sp>
      <p:sp>
        <p:nvSpPr>
          <p:cNvPr id="12" name="Content Placeholder 10">
            <a:extLst>
              <a:ext uri="{FF2B5EF4-FFF2-40B4-BE49-F238E27FC236}">
                <a16:creationId xmlns:a16="http://schemas.microsoft.com/office/drawing/2014/main" id="{9EAF60AA-A34A-6348-BDBB-95B3DE270C2C}"/>
              </a:ext>
            </a:extLst>
          </p:cNvPr>
          <p:cNvSpPr>
            <a:spLocks noGrp="1"/>
          </p:cNvSpPr>
          <p:nvPr>
            <p:ph sz="quarter" idx="12" hasCustomPrompt="1"/>
          </p:nvPr>
        </p:nvSpPr>
        <p:spPr>
          <a:xfrm>
            <a:off x="696686" y="5638800"/>
            <a:ext cx="3494314" cy="304800"/>
          </a:xfrm>
          <a:prstGeom prst="rect">
            <a:avLst/>
          </a:prstGeom>
        </p:spPr>
        <p:txBody>
          <a:bodyPr/>
          <a:lstStyle>
            <a:lvl1pPr marL="0" marR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400" b="0" i="0" cap="all" baseline="0">
                <a:solidFill>
                  <a:schemeClr val="tx1"/>
                </a:solidFill>
                <a:latin typeface="Arial Black" panose="020B0604020202020204" pitchFamily="34" charset="0"/>
                <a:cs typeface="Arial Black" panose="020B0604020202020204" pitchFamily="34" charset="0"/>
              </a:defRPr>
            </a:lvl1pPr>
          </a:lstStyle>
          <a:p>
            <a:pPr marL="0" marR="0" lvl="0" indent="0" algn="l" defTabSz="1219170" rtl="0" eaLnBrk="1" fontAlgn="auto" latinLnBrk="0" hangingPunct="1">
              <a:lnSpc>
                <a:spcPct val="90000"/>
              </a:lnSpc>
              <a:spcBef>
                <a:spcPts val="1333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dirty="0"/>
              <a:t>Presenter or speaker name</a:t>
            </a:r>
          </a:p>
        </p:txBody>
      </p:sp>
      <p:sp>
        <p:nvSpPr>
          <p:cNvPr id="13" name="Content Placeholder 10">
            <a:extLst>
              <a:ext uri="{FF2B5EF4-FFF2-40B4-BE49-F238E27FC236}">
                <a16:creationId xmlns:a16="http://schemas.microsoft.com/office/drawing/2014/main" id="{1B48AA04-3B04-044B-9305-AFAB01FF96BF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696686" y="5867400"/>
            <a:ext cx="3494314" cy="304800"/>
          </a:xfrm>
          <a:prstGeom prst="rect">
            <a:avLst/>
          </a:prstGeom>
        </p:spPr>
        <p:txBody>
          <a:bodyPr/>
          <a:lstStyle>
            <a:lvl1pPr marL="0" marR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400" b="1" i="0" cap="none" baseline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1219170" rtl="0" eaLnBrk="1" fontAlgn="auto" latinLnBrk="0" hangingPunct="1">
              <a:lnSpc>
                <a:spcPct val="90000"/>
              </a:lnSpc>
              <a:spcBef>
                <a:spcPts val="1333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dirty="0"/>
              <a:t>Position/Role</a:t>
            </a:r>
          </a:p>
        </p:txBody>
      </p:sp>
      <p:sp>
        <p:nvSpPr>
          <p:cNvPr id="15" name="Content Placeholder 14">
            <a:extLst>
              <a:ext uri="{FF2B5EF4-FFF2-40B4-BE49-F238E27FC236}">
                <a16:creationId xmlns:a16="http://schemas.microsoft.com/office/drawing/2014/main" id="{5DF9071E-1EF8-9A41-AB78-BBF7222D7077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696913" y="4419600"/>
            <a:ext cx="7608887" cy="762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/>
          <a:lstStyle>
            <a:lvl1pPr marL="0">
              <a:lnSpc>
                <a:spcPct val="100000"/>
              </a:lnSpc>
              <a:spcBef>
                <a:spcPts val="0"/>
              </a:spcBef>
              <a:buFontTx/>
              <a:buNone/>
              <a:defRPr lang="en-US" sz="1870" smtClean="0"/>
            </a:lvl1pPr>
            <a:lvl2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lang="en-US" sz="1870" smtClean="0"/>
            </a:lvl2pPr>
            <a:lvl3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lang="en-US" sz="1870" smtClean="0"/>
            </a:lvl3pPr>
            <a:lvl4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lang="en-US" sz="1870" smtClean="0"/>
            </a:lvl4pPr>
            <a:lvl5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lang="en-US" sz="1870"/>
            </a:lvl5pPr>
          </a:lstStyle>
          <a:p>
            <a:pPr lvl="0"/>
            <a:r>
              <a:rPr lang="en-US" dirty="0"/>
              <a:t>Insert your subtitle or any additional description text here up to two lines of text or you can delete this text box</a:t>
            </a:r>
          </a:p>
        </p:txBody>
      </p:sp>
    </p:spTree>
    <p:extLst>
      <p:ext uri="{BB962C8B-B14F-4D97-AF65-F5344CB8AC3E}">
        <p14:creationId xmlns:p14="http://schemas.microsoft.com/office/powerpoint/2010/main" val="31334017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5105400"/>
            <a:ext cx="7315200" cy="567691"/>
          </a:xfrm>
        </p:spPr>
        <p:txBody>
          <a:bodyPr anchor="b"/>
          <a:lstStyle>
            <a:lvl1pPr algn="l">
              <a:lnSpc>
                <a:spcPct val="70000"/>
              </a:lnSpc>
              <a:defRPr sz="2667" b="0" i="0" cap="all" baseline="0">
                <a:latin typeface="Arial Black" panose="020B0604020202020204" pitchFamily="34" charset="0"/>
                <a:cs typeface="Arial Black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914400"/>
            <a:ext cx="73152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4267">
                <a:solidFill>
                  <a:schemeClr val="bg1">
                    <a:lumMod val="75000"/>
                  </a:schemeClr>
                </a:solidFill>
              </a:defRPr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673091"/>
            <a:ext cx="7315200" cy="49911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67"/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559E750-687F-0E4F-A903-61BAED6DFB4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89104F9-3E94-014F-940C-F539A579896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BBD8146A-7A14-2D45-81BB-35D19E5833EE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/>
              <a:t>Presentation 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361384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econdary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914400" y="2129791"/>
            <a:ext cx="10363200" cy="1470660"/>
          </a:xfrm>
        </p:spPr>
        <p:txBody>
          <a:bodyPr anchor="b">
            <a:noAutofit/>
          </a:bodyPr>
          <a:lstStyle>
            <a:lvl1pPr algn="ctr">
              <a:lnSpc>
                <a:spcPct val="70000"/>
              </a:lnSpc>
              <a:defRPr sz="6600" b="1" i="0" cap="all" baseline="0">
                <a:solidFill>
                  <a:schemeClr val="bg1"/>
                </a:solidFill>
                <a:latin typeface="Arial Black" panose="020B0604020202020204" pitchFamily="34" charset="0"/>
                <a:cs typeface="Arial Black" panose="020B0604020202020204" pitchFamily="34" charset="0"/>
              </a:defRPr>
            </a:lvl1pPr>
          </a:lstStyle>
          <a:p>
            <a:r>
              <a:rPr lang="en-US" dirty="0"/>
              <a:t>Section title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794760"/>
            <a:ext cx="85344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bg1"/>
                </a:solidFill>
                <a:latin typeface="Arial"/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D497A51-A346-124D-84F3-24DBD5BF07B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89104F9-3E94-014F-940C-F539A579896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E7C5A06-FCAE-1C40-A8D3-0BBD3107096E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/>
              <a:t>Presentation 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0105261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oof point impa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22C165-3FEF-A444-9FFD-8208FF70968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9600" y="2884838"/>
            <a:ext cx="10972800" cy="944628"/>
          </a:xfrm>
        </p:spPr>
        <p:txBody>
          <a:bodyPr anchor="ctr"/>
          <a:lstStyle>
            <a:lvl1pPr algn="ctr">
              <a:lnSpc>
                <a:spcPct val="75000"/>
              </a:lnSpc>
              <a:defRPr/>
            </a:lvl1pPr>
          </a:lstStyle>
          <a:p>
            <a:r>
              <a:rPr lang="en-US" dirty="0"/>
              <a:t>Add proof point or impact statement here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35F6C46-15F3-B545-AF53-4A5BABBDCAA2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1A415F7-1044-4843-B9FC-8E959ADA4B7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89104F9-3E94-014F-940C-F539A579896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9675668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Header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066800"/>
            <a:ext cx="10972800" cy="1143000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2316480"/>
            <a:ext cx="10972800" cy="393192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677B70F-DCD0-D54A-BD5D-E81CDDC3D72C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9D7F70C-86F4-134F-8C10-D4FF9CCFB7C1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89104F9-3E94-014F-940C-F539A579896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7178972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wer Thi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963084" y="5029200"/>
            <a:ext cx="10363200" cy="1079499"/>
          </a:xfrm>
        </p:spPr>
        <p:txBody>
          <a:bodyPr anchor="t">
            <a:noAutofit/>
          </a:bodyPr>
          <a:lstStyle>
            <a:lvl1pPr algn="l">
              <a:lnSpc>
                <a:spcPct val="70000"/>
              </a:lnSpc>
              <a:spcBef>
                <a:spcPts val="600"/>
              </a:spcBef>
              <a:defRPr sz="4800" b="1" i="0" cap="all">
                <a:latin typeface="Arial Black" panose="020B0604020202020204" pitchFamily="34" charset="0"/>
                <a:cs typeface="Arial Black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5" name="Text Placeholder 2"/>
          <p:cNvSpPr>
            <a:spLocks noGrp="1"/>
          </p:cNvSpPr>
          <p:nvPr>
            <p:ph type="body" idx="1"/>
          </p:nvPr>
        </p:nvSpPr>
        <p:spPr>
          <a:xfrm>
            <a:off x="963084" y="3352800"/>
            <a:ext cx="103632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667">
                <a:solidFill>
                  <a:schemeClr val="bg1"/>
                </a:solidFill>
                <a:latin typeface="Arial"/>
              </a:defRPr>
            </a:lvl1pPr>
            <a:lvl2pPr marL="609585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9170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3pPr>
            <a:lvl4pPr marL="1828754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4pPr>
            <a:lvl5pPr marL="2438339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5pPr>
            <a:lvl6pPr marL="3047924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6pPr>
            <a:lvl7pPr marL="3657509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7pPr>
            <a:lvl8pPr marL="4267093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8pPr>
            <a:lvl9pPr marL="4876678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2FD608B2-F977-C342-BDCF-8C8C53437C8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89104F9-3E94-014F-940C-F539A5798969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836C502-F7A2-B649-93D3-6F8B2B3B63CC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/>
              <a:t>Presentation 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068883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2286000"/>
            <a:ext cx="5384800" cy="4023360"/>
          </a:xfrm>
          <a:prstGeom prst="rect">
            <a:avLst/>
          </a:prstGeom>
        </p:spPr>
        <p:txBody>
          <a:bodyPr/>
          <a:lstStyle>
            <a:lvl1pPr>
              <a:defRPr sz="3733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2286000"/>
            <a:ext cx="5384800" cy="4023360"/>
          </a:xfrm>
          <a:prstGeom prst="rect">
            <a:avLst/>
          </a:prstGeom>
        </p:spPr>
        <p:txBody>
          <a:bodyPr/>
          <a:lstStyle>
            <a:lvl1pPr>
              <a:defRPr sz="3733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7C4A96E-B733-CB43-9045-DC1DF5F24BF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89104F9-3E94-014F-940C-F539A5798969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9AD8D29A-A45B-BE44-BF92-8A753DAB6CB1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/>
              <a:t>Presentation 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5994716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60918" y="1217294"/>
            <a:ext cx="4011084" cy="1026798"/>
          </a:xfrm>
        </p:spPr>
        <p:txBody>
          <a:bodyPr anchor="b"/>
          <a:lstStyle>
            <a:lvl1pPr algn="l">
              <a:lnSpc>
                <a:spcPct val="70000"/>
              </a:lnSpc>
              <a:defRPr sz="2667" b="0" i="0" cap="all" spc="-100" baseline="0">
                <a:latin typeface="Arial Black" panose="020B0604020202020204" pitchFamily="34" charset="0"/>
                <a:cs typeface="Arial Black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60918" y="2362201"/>
            <a:ext cx="4011084" cy="3810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67"/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97D19685-E6C2-6F47-86C1-DB0E76EAA6C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724400" y="1217293"/>
            <a:ext cx="6477000" cy="4954907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84FB968-0B12-7344-AEC6-27FEDE5F05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9104F9-3E94-014F-940C-F539A5798969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D714847B-4A03-4144-94DF-94EE79EBA94D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US"/>
              <a:t>Presentation 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1326504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5105400"/>
            <a:ext cx="7315200" cy="567691"/>
          </a:xfrm>
        </p:spPr>
        <p:txBody>
          <a:bodyPr anchor="b"/>
          <a:lstStyle>
            <a:lvl1pPr algn="l">
              <a:lnSpc>
                <a:spcPct val="70000"/>
              </a:lnSpc>
              <a:defRPr sz="2667" b="0" i="0" cap="all" baseline="0">
                <a:latin typeface="Arial Black" panose="020B0604020202020204" pitchFamily="34" charset="0"/>
                <a:cs typeface="Arial Black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914400"/>
            <a:ext cx="73152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4267">
                <a:solidFill>
                  <a:schemeClr val="bg1">
                    <a:lumMod val="75000"/>
                  </a:schemeClr>
                </a:solidFill>
              </a:defRPr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673091"/>
            <a:ext cx="7315200" cy="49911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67"/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69345E1-4030-C54F-A39B-8A46001EE47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89104F9-3E94-014F-940C-F539A5798969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CB98B1BA-5842-E04F-95E0-0200320A3574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/>
              <a:t>Presentation 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9769982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econdary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4454434" y="1651561"/>
            <a:ext cx="6342017" cy="1941615"/>
          </a:xfrm>
        </p:spPr>
        <p:txBody>
          <a:bodyPr>
            <a:noAutofit/>
          </a:bodyPr>
          <a:lstStyle>
            <a:lvl1pPr algn="l">
              <a:lnSpc>
                <a:spcPct val="70000"/>
              </a:lnSpc>
              <a:defRPr sz="6600" b="1" i="0" cap="all" baseline="0">
                <a:solidFill>
                  <a:schemeClr val="tx1"/>
                </a:solidFill>
                <a:latin typeface="Arial Black" panose="020B0604020202020204" pitchFamily="34" charset="0"/>
                <a:cs typeface="Arial Black" panose="020B0604020202020204" pitchFamily="34" charset="0"/>
              </a:defRPr>
            </a:lvl1pPr>
          </a:lstStyle>
          <a:p>
            <a:r>
              <a:rPr lang="en-US" dirty="0"/>
              <a:t>Click to edit Master title style 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454434" y="3947161"/>
            <a:ext cx="5908766" cy="1611085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>
                <a:solidFill>
                  <a:schemeClr val="tx1"/>
                </a:solidFill>
                <a:latin typeface="Arial"/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D497A51-A346-124D-84F3-24DBD5BF07B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89104F9-3E94-014F-940C-F539A579896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1402A37-CAA7-E74F-AF21-5A0BECEDB0F9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/>
              <a:t>Presentation 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8606801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er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86290" y="3487783"/>
            <a:ext cx="2910053" cy="2131059"/>
          </a:xfrm>
        </p:spPr>
        <p:txBody>
          <a:bodyPr anchor="t">
            <a:noAutofit/>
          </a:bodyPr>
          <a:lstStyle>
            <a:lvl1pPr algn="l">
              <a:lnSpc>
                <a:spcPct val="70000"/>
              </a:lnSpc>
              <a:spcBef>
                <a:spcPts val="600"/>
              </a:spcBef>
              <a:defRPr sz="4800" b="1" i="0" cap="all">
                <a:latin typeface="Arial Black" panose="020B0604020202020204" pitchFamily="34" charset="0"/>
                <a:cs typeface="Arial Black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5" name="Text Placeholder 2"/>
          <p:cNvSpPr>
            <a:spLocks noGrp="1"/>
          </p:cNvSpPr>
          <p:nvPr>
            <p:ph type="body" idx="1"/>
          </p:nvPr>
        </p:nvSpPr>
        <p:spPr>
          <a:xfrm>
            <a:off x="486290" y="1456509"/>
            <a:ext cx="2910053" cy="180281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667">
                <a:solidFill>
                  <a:schemeClr val="tx1"/>
                </a:solidFill>
                <a:latin typeface="Arial"/>
              </a:defRPr>
            </a:lvl1pPr>
            <a:lvl2pPr marL="609585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9170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3pPr>
            <a:lvl4pPr marL="1828754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4pPr>
            <a:lvl5pPr marL="2438339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5pPr>
            <a:lvl6pPr marL="3047924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6pPr>
            <a:lvl7pPr marL="3657509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7pPr>
            <a:lvl8pPr marL="4267093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8pPr>
            <a:lvl9pPr marL="4876678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83B15B6F-8E35-E74A-B339-C0AFEBF0115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89104F9-3E94-014F-940C-F539A5798969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Picture Placeholder 4">
            <a:extLst>
              <a:ext uri="{FF2B5EF4-FFF2-40B4-BE49-F238E27FC236}">
                <a16:creationId xmlns:a16="http://schemas.microsoft.com/office/drawing/2014/main" id="{F55849A2-94BA-1643-87B8-69D3986EC424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3971109" y="515938"/>
            <a:ext cx="8220892" cy="5918200"/>
          </a:xfrm>
          <a:effectLst/>
        </p:spPr>
        <p:txBody>
          <a:bodyPr anchor="ctr"/>
          <a:lstStyle>
            <a:lvl1pPr algn="ctr">
              <a:defRPr i="1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r>
              <a:rPr lang="en-US" dirty="0"/>
              <a:t>Add picture here</a:t>
            </a:r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F820DFFD-E348-3041-AC32-740571E045F3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US"/>
              <a:t>Presentation 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647871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- imag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2BB139-38A5-4741-B401-E1419E7B9C3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60400" y="1600200"/>
            <a:ext cx="10515600" cy="2336800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Insert your</a:t>
            </a:r>
            <a:br>
              <a:rPr lang="en-US" dirty="0"/>
            </a:br>
            <a:r>
              <a:rPr lang="en-US" dirty="0"/>
              <a:t>headline here</a:t>
            </a:r>
            <a:br>
              <a:rPr lang="en-US" dirty="0"/>
            </a:br>
            <a:r>
              <a:rPr lang="en-US" dirty="0"/>
              <a:t>up to 3 lines</a:t>
            </a:r>
          </a:p>
        </p:txBody>
      </p:sp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DE47C97A-3650-4947-9899-4F53E08CD710}"/>
              </a:ext>
            </a:extLst>
          </p:cNvPr>
          <p:cNvSpPr>
            <a:spLocks noGrp="1"/>
          </p:cNvSpPr>
          <p:nvPr>
            <p:ph sz="quarter" idx="11" hasCustomPrompt="1"/>
          </p:nvPr>
        </p:nvSpPr>
        <p:spPr>
          <a:xfrm>
            <a:off x="660400" y="685800"/>
            <a:ext cx="4800600" cy="304800"/>
          </a:xfrm>
          <a:prstGeom prst="rect">
            <a:avLst/>
          </a:prstGeom>
        </p:spPr>
        <p:txBody>
          <a:bodyPr/>
          <a:lstStyle>
            <a:lvl1pPr marL="0" marR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600" b="1" i="0" cap="all" baseline="0">
                <a:solidFill>
                  <a:schemeClr val="tx1"/>
                </a:solidFill>
                <a:latin typeface="Arial Black" panose="020B0604020202020204" pitchFamily="34" charset="0"/>
                <a:cs typeface="Arial Black" panose="020B0604020202020204" pitchFamily="34" charset="0"/>
              </a:defRPr>
            </a:lvl1pPr>
          </a:lstStyle>
          <a:p>
            <a:pPr marL="0" marR="0" lvl="0" indent="0" algn="l" defTabSz="1219170" rtl="0" eaLnBrk="1" fontAlgn="auto" latinLnBrk="0" hangingPunct="1">
              <a:lnSpc>
                <a:spcPct val="90000"/>
              </a:lnSpc>
              <a:spcBef>
                <a:spcPts val="1333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dirty="0"/>
              <a:t>Month 20XX</a:t>
            </a:r>
          </a:p>
        </p:txBody>
      </p:sp>
      <p:sp>
        <p:nvSpPr>
          <p:cNvPr id="12" name="Content Placeholder 10">
            <a:extLst>
              <a:ext uri="{FF2B5EF4-FFF2-40B4-BE49-F238E27FC236}">
                <a16:creationId xmlns:a16="http://schemas.microsoft.com/office/drawing/2014/main" id="{9EAF60AA-A34A-6348-BDBB-95B3DE270C2C}"/>
              </a:ext>
            </a:extLst>
          </p:cNvPr>
          <p:cNvSpPr>
            <a:spLocks noGrp="1"/>
          </p:cNvSpPr>
          <p:nvPr>
            <p:ph sz="quarter" idx="12" hasCustomPrompt="1"/>
          </p:nvPr>
        </p:nvSpPr>
        <p:spPr>
          <a:xfrm>
            <a:off x="696686" y="5638800"/>
            <a:ext cx="3494314" cy="304800"/>
          </a:xfrm>
          <a:prstGeom prst="rect">
            <a:avLst/>
          </a:prstGeom>
        </p:spPr>
        <p:txBody>
          <a:bodyPr/>
          <a:lstStyle>
            <a:lvl1pPr marL="0" marR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400" b="0" i="0" cap="all" baseline="0">
                <a:solidFill>
                  <a:schemeClr val="tx1"/>
                </a:solidFill>
                <a:latin typeface="Arial Black" panose="020B0604020202020204" pitchFamily="34" charset="0"/>
                <a:cs typeface="Arial Black" panose="020B0604020202020204" pitchFamily="34" charset="0"/>
              </a:defRPr>
            </a:lvl1pPr>
          </a:lstStyle>
          <a:p>
            <a:pPr marL="0" marR="0" lvl="0" indent="0" algn="l" defTabSz="1219170" rtl="0" eaLnBrk="1" fontAlgn="auto" latinLnBrk="0" hangingPunct="1">
              <a:lnSpc>
                <a:spcPct val="90000"/>
              </a:lnSpc>
              <a:spcBef>
                <a:spcPts val="1333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dirty="0"/>
              <a:t>Presenter or speaker name</a:t>
            </a:r>
          </a:p>
        </p:txBody>
      </p:sp>
      <p:sp>
        <p:nvSpPr>
          <p:cNvPr id="13" name="Content Placeholder 10">
            <a:extLst>
              <a:ext uri="{FF2B5EF4-FFF2-40B4-BE49-F238E27FC236}">
                <a16:creationId xmlns:a16="http://schemas.microsoft.com/office/drawing/2014/main" id="{1B48AA04-3B04-044B-9305-AFAB01FF96BF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696686" y="5867400"/>
            <a:ext cx="3494314" cy="304800"/>
          </a:xfrm>
          <a:prstGeom prst="rect">
            <a:avLst/>
          </a:prstGeom>
        </p:spPr>
        <p:txBody>
          <a:bodyPr/>
          <a:lstStyle>
            <a:lvl1pPr marL="0" marR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400" b="1" i="0" cap="none" baseline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1219170" rtl="0" eaLnBrk="1" fontAlgn="auto" latinLnBrk="0" hangingPunct="1">
              <a:lnSpc>
                <a:spcPct val="90000"/>
              </a:lnSpc>
              <a:spcBef>
                <a:spcPts val="1333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dirty="0"/>
              <a:t>Position/Role</a:t>
            </a:r>
          </a:p>
        </p:txBody>
      </p:sp>
      <p:sp>
        <p:nvSpPr>
          <p:cNvPr id="15" name="Content Placeholder 14">
            <a:extLst>
              <a:ext uri="{FF2B5EF4-FFF2-40B4-BE49-F238E27FC236}">
                <a16:creationId xmlns:a16="http://schemas.microsoft.com/office/drawing/2014/main" id="{5DF9071E-1EF8-9A41-AB78-BBF7222D7077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696913" y="4419600"/>
            <a:ext cx="7608887" cy="762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/>
          <a:lstStyle>
            <a:lvl1pPr marL="0">
              <a:lnSpc>
                <a:spcPct val="100000"/>
              </a:lnSpc>
              <a:spcBef>
                <a:spcPts val="0"/>
              </a:spcBef>
              <a:buFontTx/>
              <a:buNone/>
              <a:defRPr lang="en-US" sz="1870" smtClean="0"/>
            </a:lvl1pPr>
            <a:lvl2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lang="en-US" sz="1870" smtClean="0"/>
            </a:lvl2pPr>
            <a:lvl3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lang="en-US" sz="1870" smtClean="0"/>
            </a:lvl3pPr>
            <a:lvl4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lang="en-US" sz="1870" smtClean="0"/>
            </a:lvl4pPr>
            <a:lvl5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lang="en-US" sz="1870"/>
            </a:lvl5pPr>
          </a:lstStyle>
          <a:p>
            <a:pPr lvl="0"/>
            <a:r>
              <a:rPr lang="en-US" dirty="0"/>
              <a:t>Insert your subtitle or any additional description text here up to two lines of text or you can delete this text box</a:t>
            </a:r>
          </a:p>
        </p:txBody>
      </p:sp>
    </p:spTree>
    <p:extLst>
      <p:ext uri="{BB962C8B-B14F-4D97-AF65-F5344CB8AC3E}">
        <p14:creationId xmlns:p14="http://schemas.microsoft.com/office/powerpoint/2010/main" val="236015618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er left I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60918" y="1217294"/>
            <a:ext cx="2985648" cy="1026798"/>
          </a:xfrm>
        </p:spPr>
        <p:txBody>
          <a:bodyPr anchor="b"/>
          <a:lstStyle>
            <a:lvl1pPr algn="l">
              <a:lnSpc>
                <a:spcPct val="70000"/>
              </a:lnSpc>
              <a:defRPr sz="2667" b="0" i="0" cap="all" spc="-100" baseline="0">
                <a:latin typeface="Arial Black" panose="020B0604020202020204" pitchFamily="34" charset="0"/>
                <a:cs typeface="Arial Black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60918" y="2362201"/>
            <a:ext cx="2985648" cy="3810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67"/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C40D07C0-2DEA-6D45-A637-A9A2D193F641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3971109" y="515938"/>
            <a:ext cx="8220892" cy="5918200"/>
          </a:xfrm>
          <a:effectLst/>
        </p:spPr>
        <p:txBody>
          <a:bodyPr anchor="ctr"/>
          <a:lstStyle>
            <a:lvl1pPr algn="ctr">
              <a:defRPr i="1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r>
              <a:rPr lang="en-US" dirty="0"/>
              <a:t>Add picture here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D447918F-8F26-1D47-BCE0-EB3E442170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9104F9-3E94-014F-940C-F539A5798969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6336BDF-1148-C346-B5FD-EFA96FEA2A7A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US"/>
              <a:t>Presentation 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5336339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er left II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22C165-3FEF-A444-9FFD-8208FF7096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4">
            <a:extLst>
              <a:ext uri="{FF2B5EF4-FFF2-40B4-BE49-F238E27FC236}">
                <a16:creationId xmlns:a16="http://schemas.microsoft.com/office/drawing/2014/main" id="{D423DBBA-DD7D-2547-BAF6-F4F71C9DAAAF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3971109" y="515938"/>
            <a:ext cx="8220892" cy="5918200"/>
          </a:xfrm>
          <a:effectLst/>
        </p:spPr>
        <p:txBody>
          <a:bodyPr anchor="ctr"/>
          <a:lstStyle>
            <a:lvl1pPr algn="ctr">
              <a:defRPr i="1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r>
              <a:rPr lang="en-US" dirty="0"/>
              <a:t>Add picture here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503B7D6-A895-5646-8E11-2F82872EFE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9104F9-3E94-014F-940C-F539A5798969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393FA54-62B2-B048-B49A-5A399212249F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US"/>
              <a:t>Presentation 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780444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- image">
    <p:bg>
      <p:bgPr>
        <a:gradFill>
          <a:gsLst>
            <a:gs pos="0">
              <a:schemeClr val="bg2"/>
            </a:gs>
            <a:gs pos="100000">
              <a:schemeClr val="bg1"/>
            </a:gs>
          </a:gsLst>
          <a:lin ang="27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2BB139-38A5-4741-B401-E1419E7B9C3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60400" y="1600200"/>
            <a:ext cx="10515600" cy="2336800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Insert your</a:t>
            </a:r>
            <a:br>
              <a:rPr lang="en-US" dirty="0"/>
            </a:br>
            <a:r>
              <a:rPr lang="en-US" dirty="0"/>
              <a:t>headline here</a:t>
            </a:r>
            <a:br>
              <a:rPr lang="en-US" dirty="0"/>
            </a:br>
            <a:r>
              <a:rPr lang="en-US" dirty="0"/>
              <a:t>up to 3 lines</a:t>
            </a:r>
          </a:p>
        </p:txBody>
      </p:sp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DE47C97A-3650-4947-9899-4F53E08CD710}"/>
              </a:ext>
            </a:extLst>
          </p:cNvPr>
          <p:cNvSpPr>
            <a:spLocks noGrp="1"/>
          </p:cNvSpPr>
          <p:nvPr>
            <p:ph sz="quarter" idx="11" hasCustomPrompt="1"/>
          </p:nvPr>
        </p:nvSpPr>
        <p:spPr>
          <a:xfrm>
            <a:off x="660400" y="685800"/>
            <a:ext cx="4800600" cy="304800"/>
          </a:xfrm>
          <a:prstGeom prst="rect">
            <a:avLst/>
          </a:prstGeom>
        </p:spPr>
        <p:txBody>
          <a:bodyPr/>
          <a:lstStyle>
            <a:lvl1pPr marL="0" marR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600" b="1" i="0" cap="all" baseline="0">
                <a:solidFill>
                  <a:schemeClr val="tx1"/>
                </a:solidFill>
                <a:latin typeface="Arial Black" panose="020B0604020202020204" pitchFamily="34" charset="0"/>
                <a:cs typeface="Arial Black" panose="020B0604020202020204" pitchFamily="34" charset="0"/>
              </a:defRPr>
            </a:lvl1pPr>
          </a:lstStyle>
          <a:p>
            <a:pPr marL="0" marR="0" lvl="0" indent="0" algn="l" defTabSz="1219170" rtl="0" eaLnBrk="1" fontAlgn="auto" latinLnBrk="0" hangingPunct="1">
              <a:lnSpc>
                <a:spcPct val="90000"/>
              </a:lnSpc>
              <a:spcBef>
                <a:spcPts val="1333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dirty="0"/>
              <a:t>Month 20XX</a:t>
            </a:r>
          </a:p>
        </p:txBody>
      </p:sp>
      <p:sp>
        <p:nvSpPr>
          <p:cNvPr id="12" name="Content Placeholder 10">
            <a:extLst>
              <a:ext uri="{FF2B5EF4-FFF2-40B4-BE49-F238E27FC236}">
                <a16:creationId xmlns:a16="http://schemas.microsoft.com/office/drawing/2014/main" id="{9EAF60AA-A34A-6348-BDBB-95B3DE270C2C}"/>
              </a:ext>
            </a:extLst>
          </p:cNvPr>
          <p:cNvSpPr>
            <a:spLocks noGrp="1"/>
          </p:cNvSpPr>
          <p:nvPr>
            <p:ph sz="quarter" idx="12" hasCustomPrompt="1"/>
          </p:nvPr>
        </p:nvSpPr>
        <p:spPr>
          <a:xfrm>
            <a:off x="696686" y="5638800"/>
            <a:ext cx="3494314" cy="304800"/>
          </a:xfrm>
          <a:prstGeom prst="rect">
            <a:avLst/>
          </a:prstGeom>
        </p:spPr>
        <p:txBody>
          <a:bodyPr/>
          <a:lstStyle>
            <a:lvl1pPr marL="0" marR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400" b="0" i="0" cap="all" baseline="0">
                <a:solidFill>
                  <a:schemeClr val="tx1"/>
                </a:solidFill>
                <a:latin typeface="Arial Black" panose="020B0604020202020204" pitchFamily="34" charset="0"/>
                <a:cs typeface="Arial Black" panose="020B0604020202020204" pitchFamily="34" charset="0"/>
              </a:defRPr>
            </a:lvl1pPr>
          </a:lstStyle>
          <a:p>
            <a:pPr marL="0" marR="0" lvl="0" indent="0" algn="l" defTabSz="1219170" rtl="0" eaLnBrk="1" fontAlgn="auto" latinLnBrk="0" hangingPunct="1">
              <a:lnSpc>
                <a:spcPct val="90000"/>
              </a:lnSpc>
              <a:spcBef>
                <a:spcPts val="1333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dirty="0"/>
              <a:t>Presenter or speaker name</a:t>
            </a:r>
          </a:p>
        </p:txBody>
      </p:sp>
      <p:sp>
        <p:nvSpPr>
          <p:cNvPr id="13" name="Content Placeholder 10">
            <a:extLst>
              <a:ext uri="{FF2B5EF4-FFF2-40B4-BE49-F238E27FC236}">
                <a16:creationId xmlns:a16="http://schemas.microsoft.com/office/drawing/2014/main" id="{1B48AA04-3B04-044B-9305-AFAB01FF96BF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696686" y="5867400"/>
            <a:ext cx="3494314" cy="304800"/>
          </a:xfrm>
          <a:prstGeom prst="rect">
            <a:avLst/>
          </a:prstGeom>
        </p:spPr>
        <p:txBody>
          <a:bodyPr/>
          <a:lstStyle>
            <a:lvl1pPr marL="0" marR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400" b="1" i="0" cap="none" baseline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1219170" rtl="0" eaLnBrk="1" fontAlgn="auto" latinLnBrk="0" hangingPunct="1">
              <a:lnSpc>
                <a:spcPct val="90000"/>
              </a:lnSpc>
              <a:spcBef>
                <a:spcPts val="1333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dirty="0"/>
              <a:t>Position/Role</a:t>
            </a:r>
          </a:p>
        </p:txBody>
      </p:sp>
      <p:sp>
        <p:nvSpPr>
          <p:cNvPr id="15" name="Content Placeholder 14">
            <a:extLst>
              <a:ext uri="{FF2B5EF4-FFF2-40B4-BE49-F238E27FC236}">
                <a16:creationId xmlns:a16="http://schemas.microsoft.com/office/drawing/2014/main" id="{5DF9071E-1EF8-9A41-AB78-BBF7222D7077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696913" y="4419600"/>
            <a:ext cx="7608887" cy="762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/>
          <a:lstStyle>
            <a:lvl1pPr marL="0">
              <a:lnSpc>
                <a:spcPct val="100000"/>
              </a:lnSpc>
              <a:spcBef>
                <a:spcPts val="0"/>
              </a:spcBef>
              <a:buFontTx/>
              <a:buNone/>
              <a:defRPr lang="en-US" sz="1870" smtClean="0"/>
            </a:lvl1pPr>
            <a:lvl2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lang="en-US" sz="1870" smtClean="0"/>
            </a:lvl2pPr>
            <a:lvl3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lang="en-US" sz="1870" smtClean="0"/>
            </a:lvl3pPr>
            <a:lvl4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lang="en-US" sz="1870" smtClean="0"/>
            </a:lvl4pPr>
            <a:lvl5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lang="en-US" sz="1870"/>
            </a:lvl5pPr>
          </a:lstStyle>
          <a:p>
            <a:pPr lvl="0"/>
            <a:r>
              <a:rPr lang="en-US" dirty="0"/>
              <a:t>Insert your subtitle or any additional description text here up to two lines of text or you can delete this text box</a:t>
            </a:r>
          </a:p>
        </p:txBody>
      </p:sp>
    </p:spTree>
    <p:extLst>
      <p:ext uri="{BB962C8B-B14F-4D97-AF65-F5344CB8AC3E}">
        <p14:creationId xmlns:p14="http://schemas.microsoft.com/office/powerpoint/2010/main" val="982254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ection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914400" y="2129791"/>
            <a:ext cx="10363200" cy="1470660"/>
          </a:xfrm>
        </p:spPr>
        <p:txBody>
          <a:bodyPr anchor="b">
            <a:noAutofit/>
          </a:bodyPr>
          <a:lstStyle>
            <a:lvl1pPr algn="ctr">
              <a:lnSpc>
                <a:spcPct val="70000"/>
              </a:lnSpc>
              <a:defRPr sz="6600" b="1" i="0" cap="all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 Black" panose="020B0604020202020204" pitchFamily="34" charset="0"/>
                <a:cs typeface="Arial Black" panose="020B0604020202020204" pitchFamily="34" charset="0"/>
              </a:defRPr>
            </a:lvl1pPr>
          </a:lstStyle>
          <a:p>
            <a:r>
              <a:rPr lang="en-US" dirty="0"/>
              <a:t>Section title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742509"/>
            <a:ext cx="85344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  <a:latin typeface="Arial"/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D497A51-A346-124D-84F3-24DBD5BF07B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89104F9-3E94-014F-940C-F539A579896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C031374-4D10-B04C-B6ED-E0C93BD2896F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/>
              <a:t>Presentation 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613310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oof point - Impa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22C165-3FEF-A444-9FFD-8208FF70968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9600" y="2891371"/>
            <a:ext cx="10972800" cy="944628"/>
          </a:xfrm>
        </p:spPr>
        <p:txBody>
          <a:bodyPr anchor="ctr"/>
          <a:lstStyle>
            <a:lvl1pPr algn="ctr">
              <a:lnSpc>
                <a:spcPct val="75000"/>
              </a:lnSpc>
              <a:defRPr/>
            </a:lvl1pPr>
          </a:lstStyle>
          <a:p>
            <a:r>
              <a:rPr lang="en-US" dirty="0"/>
              <a:t>Add proof point or impact statement here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4F0615A-16EF-E643-ABD5-43945DE1DCE3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89104F9-3E94-014F-940C-F539A579896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3F22984-1A09-A941-9772-594549BF2D55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/>
              <a:t>Presentation 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170950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066800"/>
            <a:ext cx="10972800" cy="1143000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2316480"/>
            <a:ext cx="10972800" cy="393192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3A49203-ADE1-364F-B985-1A88DDCDD6B7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DBCF06E-8B6D-AB4E-B4E9-FEB2BAB020E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89104F9-3E94-014F-940C-F539A579896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07834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963084" y="5029200"/>
            <a:ext cx="10363200" cy="1079499"/>
          </a:xfrm>
        </p:spPr>
        <p:txBody>
          <a:bodyPr anchor="t">
            <a:noAutofit/>
          </a:bodyPr>
          <a:lstStyle>
            <a:lvl1pPr algn="l">
              <a:lnSpc>
                <a:spcPct val="70000"/>
              </a:lnSpc>
              <a:spcBef>
                <a:spcPts val="600"/>
              </a:spcBef>
              <a:defRPr sz="4800" b="1" i="0" cap="all">
                <a:latin typeface="Arial Black" panose="020B0604020202020204" pitchFamily="34" charset="0"/>
                <a:cs typeface="Arial Black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5" name="Text Placeholder 2"/>
          <p:cNvSpPr>
            <a:spLocks noGrp="1"/>
          </p:cNvSpPr>
          <p:nvPr>
            <p:ph type="body" idx="1"/>
          </p:nvPr>
        </p:nvSpPr>
        <p:spPr>
          <a:xfrm>
            <a:off x="963084" y="3352800"/>
            <a:ext cx="103632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667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</a:defRPr>
            </a:lvl1pPr>
            <a:lvl2pPr marL="609585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9170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3pPr>
            <a:lvl4pPr marL="1828754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4pPr>
            <a:lvl5pPr marL="2438339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5pPr>
            <a:lvl6pPr marL="3047924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6pPr>
            <a:lvl7pPr marL="3657509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7pPr>
            <a:lvl8pPr marL="4267093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8pPr>
            <a:lvl9pPr marL="4876678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3DCA0436-8AE1-C147-8A19-BDAE378EB094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3F002D2-32F9-654A-8CD9-F94A57A0A7B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89104F9-3E94-014F-940C-F539A579896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59884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2286000"/>
            <a:ext cx="5384800" cy="4023360"/>
          </a:xfrm>
          <a:prstGeom prst="rect">
            <a:avLst/>
          </a:prstGeom>
        </p:spPr>
        <p:txBody>
          <a:bodyPr/>
          <a:lstStyle>
            <a:lvl1pPr>
              <a:defRPr sz="3733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2286000"/>
            <a:ext cx="5384800" cy="4023360"/>
          </a:xfrm>
          <a:prstGeom prst="rect">
            <a:avLst/>
          </a:prstGeom>
        </p:spPr>
        <p:txBody>
          <a:bodyPr/>
          <a:lstStyle>
            <a:lvl1pPr>
              <a:defRPr sz="3733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04A8C8E-31CF-3F4E-A348-4E91370126B5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3CBCD63-2D2B-EA4F-8694-AA2BBE1ADE2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89104F9-3E94-014F-940C-F539A579896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67509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60918" y="1217294"/>
            <a:ext cx="4011084" cy="1026798"/>
          </a:xfrm>
        </p:spPr>
        <p:txBody>
          <a:bodyPr anchor="b"/>
          <a:lstStyle>
            <a:lvl1pPr algn="l">
              <a:lnSpc>
                <a:spcPct val="70000"/>
              </a:lnSpc>
              <a:defRPr sz="2667" b="0" i="0" cap="all" spc="-100" baseline="0">
                <a:latin typeface="Arial Black" panose="020B0604020202020204" pitchFamily="34" charset="0"/>
                <a:cs typeface="Arial Black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60918" y="2362201"/>
            <a:ext cx="4011084" cy="3810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67"/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97D19685-E6C2-6F47-86C1-DB0E76EAA6C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724400" y="1217293"/>
            <a:ext cx="6477000" cy="4954907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262253C9-6737-084A-9CEA-2D1A0F1E74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9104F9-3E94-014F-940C-F539A579896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8FD20B4-1C6A-FB4B-8F18-525F113538A7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US"/>
              <a:t>Presentation 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369644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png"/><Relationship Id="rId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theme" Target="../theme/theme2.xml"/><Relationship Id="rId3" Type="http://schemas.openxmlformats.org/officeDocument/2006/relationships/slideLayout" Target="../slideLayouts/slideLayout6.xml"/><Relationship Id="rId7" Type="http://schemas.openxmlformats.org/officeDocument/2006/relationships/slideLayout" Target="../slideLayouts/slideLayout10.xml"/><Relationship Id="rId2" Type="http://schemas.openxmlformats.org/officeDocument/2006/relationships/slideLayout" Target="../slideLayouts/slideLayout5.xml"/><Relationship Id="rId1" Type="http://schemas.openxmlformats.org/officeDocument/2006/relationships/slideLayout" Target="../slideLayouts/slideLayout4.xml"/><Relationship Id="rId6" Type="http://schemas.openxmlformats.org/officeDocument/2006/relationships/slideLayout" Target="../slideLayouts/slideLayout9.xml"/><Relationship Id="rId5" Type="http://schemas.openxmlformats.org/officeDocument/2006/relationships/slideLayout" Target="../slideLayouts/slideLayout8.xml"/><Relationship Id="rId4" Type="http://schemas.openxmlformats.org/officeDocument/2006/relationships/slideLayout" Target="../slideLayouts/slideLayout7.xml"/><Relationship Id="rId9" Type="http://schemas.openxmlformats.org/officeDocument/2006/relationships/image" Target="../media/image4.emf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theme" Target="../theme/theme3.xml"/><Relationship Id="rId3" Type="http://schemas.openxmlformats.org/officeDocument/2006/relationships/slideLayout" Target="../slideLayouts/slideLayout13.xml"/><Relationship Id="rId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1.xml"/><Relationship Id="rId6" Type="http://schemas.openxmlformats.org/officeDocument/2006/relationships/slideLayout" Target="../slideLayouts/slideLayout16.xml"/><Relationship Id="rId5" Type="http://schemas.openxmlformats.org/officeDocument/2006/relationships/slideLayout" Target="../slideLayouts/slideLayout15.xml"/><Relationship Id="rId4" Type="http://schemas.openxmlformats.org/officeDocument/2006/relationships/slideLayout" Target="../slideLayouts/slideLayout14.xml"/><Relationship Id="rId9" Type="http://schemas.openxmlformats.org/officeDocument/2006/relationships/image" Target="../media/image4.emf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0.xml"/><Relationship Id="rId2" Type="http://schemas.openxmlformats.org/officeDocument/2006/relationships/slideLayout" Target="../slideLayouts/slideLayout19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4.emf"/><Relationship Id="rId5" Type="http://schemas.openxmlformats.org/officeDocument/2006/relationships/theme" Target="../theme/theme4.xml"/><Relationship Id="rId4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Placeholder 7"/>
          <p:cNvSpPr>
            <a:spLocks noGrp="1"/>
          </p:cNvSpPr>
          <p:nvPr>
            <p:ph type="title"/>
          </p:nvPr>
        </p:nvSpPr>
        <p:spPr>
          <a:xfrm>
            <a:off x="660400" y="1600200"/>
            <a:ext cx="10515600" cy="2336800"/>
          </a:xfrm>
          <a:prstGeom prst="rect">
            <a:avLst/>
          </a:prstGeom>
        </p:spPr>
        <p:txBody>
          <a:bodyPr vert="horz" wrap="square" lIns="91440" tIns="45720" rIns="91440" bIns="45720" rtlCol="0" anchor="b">
            <a:noAutofit/>
          </a:bodyPr>
          <a:lstStyle/>
          <a:p>
            <a:r>
              <a:rPr lang="en-US" dirty="0"/>
              <a:t>Insert your</a:t>
            </a:r>
            <a:br>
              <a:rPr lang="en-US" dirty="0"/>
            </a:br>
            <a:r>
              <a:rPr lang="en-US" dirty="0"/>
              <a:t>headline here</a:t>
            </a:r>
            <a:br>
              <a:rPr lang="en-US" dirty="0"/>
            </a:br>
            <a:r>
              <a:rPr lang="en-US" dirty="0"/>
              <a:t>up to 3 lines</a:t>
            </a:r>
          </a:p>
        </p:txBody>
      </p:sp>
      <p:cxnSp>
        <p:nvCxnSpPr>
          <p:cNvPr id="14" name="Straight Connector 13"/>
          <p:cNvCxnSpPr/>
          <p:nvPr userDrawn="1"/>
        </p:nvCxnSpPr>
        <p:spPr>
          <a:xfrm>
            <a:off x="838200" y="4140200"/>
            <a:ext cx="749300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8">
            <a:extLst>
              <a:ext uri="{FF2B5EF4-FFF2-40B4-BE49-F238E27FC236}">
                <a16:creationId xmlns:a16="http://schemas.microsoft.com/office/drawing/2014/main" id="{06EC574B-B3F8-5B46-BA1E-ACBB7E5D35B6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72600" y="5181600"/>
            <a:ext cx="2222927" cy="1091791"/>
          </a:xfrm>
          <a:prstGeom prst="rect">
            <a:avLst/>
          </a:prstGeom>
        </p:spPr>
      </p:pic>
      <p:grpSp>
        <p:nvGrpSpPr>
          <p:cNvPr id="194" name="Group 193">
            <a:extLst>
              <a:ext uri="{FF2B5EF4-FFF2-40B4-BE49-F238E27FC236}">
                <a16:creationId xmlns:a16="http://schemas.microsoft.com/office/drawing/2014/main" id="{706752AD-F113-904B-9717-7A7C26E4E148}"/>
              </a:ext>
            </a:extLst>
          </p:cNvPr>
          <p:cNvGrpSpPr/>
          <p:nvPr userDrawn="1"/>
        </p:nvGrpSpPr>
        <p:grpSpPr>
          <a:xfrm>
            <a:off x="-228600" y="-174213"/>
            <a:ext cx="12577633" cy="312274"/>
            <a:chOff x="-114301" y="6414255"/>
            <a:chExt cx="12577633" cy="457200"/>
          </a:xfrm>
        </p:grpSpPr>
        <p:cxnSp>
          <p:nvCxnSpPr>
            <p:cNvPr id="195" name="Straight Connector 194">
              <a:extLst>
                <a:ext uri="{FF2B5EF4-FFF2-40B4-BE49-F238E27FC236}">
                  <a16:creationId xmlns:a16="http://schemas.microsoft.com/office/drawing/2014/main" id="{8F45605A-A23D-0846-BD73-E56B6FBB0F65}"/>
                </a:ext>
              </a:extLst>
            </p:cNvPr>
            <p:cNvCxnSpPr>
              <a:cxnSpLocks/>
            </p:cNvCxnSpPr>
            <p:nvPr userDrawn="1"/>
          </p:nvCxnSpPr>
          <p:spPr>
            <a:xfrm rot="-1800000">
              <a:off x="-114301" y="6414255"/>
              <a:ext cx="0" cy="457200"/>
            </a:xfrm>
            <a:prstGeom prst="line">
              <a:avLst/>
            </a:prstGeom>
            <a:ln w="6350">
              <a:solidFill>
                <a:schemeClr val="accent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6" name="Straight Connector 195">
              <a:extLst>
                <a:ext uri="{FF2B5EF4-FFF2-40B4-BE49-F238E27FC236}">
                  <a16:creationId xmlns:a16="http://schemas.microsoft.com/office/drawing/2014/main" id="{DC67E661-0D1C-3E47-86E8-3CF8866E1801}"/>
                </a:ext>
              </a:extLst>
            </p:cNvPr>
            <p:cNvCxnSpPr>
              <a:cxnSpLocks/>
            </p:cNvCxnSpPr>
            <p:nvPr userDrawn="1"/>
          </p:nvCxnSpPr>
          <p:spPr>
            <a:xfrm rot="-1800000">
              <a:off x="36329" y="6414255"/>
              <a:ext cx="0" cy="457200"/>
            </a:xfrm>
            <a:prstGeom prst="line">
              <a:avLst/>
            </a:prstGeom>
            <a:ln w="6350">
              <a:solidFill>
                <a:schemeClr val="accent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7" name="Straight Connector 196">
              <a:extLst>
                <a:ext uri="{FF2B5EF4-FFF2-40B4-BE49-F238E27FC236}">
                  <a16:creationId xmlns:a16="http://schemas.microsoft.com/office/drawing/2014/main" id="{AE099170-2201-9B4D-AEE5-9E4913E80CEE}"/>
                </a:ext>
              </a:extLst>
            </p:cNvPr>
            <p:cNvCxnSpPr>
              <a:cxnSpLocks/>
            </p:cNvCxnSpPr>
            <p:nvPr userDrawn="1"/>
          </p:nvCxnSpPr>
          <p:spPr>
            <a:xfrm rot="-1800000">
              <a:off x="186959" y="6414255"/>
              <a:ext cx="0" cy="457200"/>
            </a:xfrm>
            <a:prstGeom prst="line">
              <a:avLst/>
            </a:prstGeom>
            <a:ln w="6350">
              <a:solidFill>
                <a:schemeClr val="accent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8" name="Straight Connector 197">
              <a:extLst>
                <a:ext uri="{FF2B5EF4-FFF2-40B4-BE49-F238E27FC236}">
                  <a16:creationId xmlns:a16="http://schemas.microsoft.com/office/drawing/2014/main" id="{DAF2515E-203A-2744-AF30-98A3E103AD04}"/>
                </a:ext>
              </a:extLst>
            </p:cNvPr>
            <p:cNvCxnSpPr>
              <a:cxnSpLocks/>
            </p:cNvCxnSpPr>
            <p:nvPr userDrawn="1"/>
          </p:nvCxnSpPr>
          <p:spPr>
            <a:xfrm rot="-1800000">
              <a:off x="337589" y="6414255"/>
              <a:ext cx="0" cy="457200"/>
            </a:xfrm>
            <a:prstGeom prst="line">
              <a:avLst/>
            </a:prstGeom>
            <a:ln w="6350">
              <a:solidFill>
                <a:schemeClr val="accent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9" name="Straight Connector 198">
              <a:extLst>
                <a:ext uri="{FF2B5EF4-FFF2-40B4-BE49-F238E27FC236}">
                  <a16:creationId xmlns:a16="http://schemas.microsoft.com/office/drawing/2014/main" id="{273F5939-8FD5-814D-8FD8-0FF6398DED19}"/>
                </a:ext>
              </a:extLst>
            </p:cNvPr>
            <p:cNvCxnSpPr>
              <a:cxnSpLocks/>
            </p:cNvCxnSpPr>
            <p:nvPr userDrawn="1"/>
          </p:nvCxnSpPr>
          <p:spPr>
            <a:xfrm rot="-1800000">
              <a:off x="488219" y="6414255"/>
              <a:ext cx="0" cy="457200"/>
            </a:xfrm>
            <a:prstGeom prst="line">
              <a:avLst/>
            </a:prstGeom>
            <a:ln w="6350">
              <a:solidFill>
                <a:schemeClr val="accent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0" name="Straight Connector 199">
              <a:extLst>
                <a:ext uri="{FF2B5EF4-FFF2-40B4-BE49-F238E27FC236}">
                  <a16:creationId xmlns:a16="http://schemas.microsoft.com/office/drawing/2014/main" id="{914DA10F-F564-A745-AA04-1A7C2113A09F}"/>
                </a:ext>
              </a:extLst>
            </p:cNvPr>
            <p:cNvCxnSpPr>
              <a:cxnSpLocks/>
            </p:cNvCxnSpPr>
            <p:nvPr userDrawn="1"/>
          </p:nvCxnSpPr>
          <p:spPr>
            <a:xfrm rot="-1800000">
              <a:off x="638849" y="6414255"/>
              <a:ext cx="0" cy="457200"/>
            </a:xfrm>
            <a:prstGeom prst="line">
              <a:avLst/>
            </a:prstGeom>
            <a:ln w="6350">
              <a:solidFill>
                <a:schemeClr val="accent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1" name="Straight Connector 200">
              <a:extLst>
                <a:ext uri="{FF2B5EF4-FFF2-40B4-BE49-F238E27FC236}">
                  <a16:creationId xmlns:a16="http://schemas.microsoft.com/office/drawing/2014/main" id="{2DB8CA5D-F78D-E344-AA3F-D703669BC01B}"/>
                </a:ext>
              </a:extLst>
            </p:cNvPr>
            <p:cNvCxnSpPr>
              <a:cxnSpLocks/>
            </p:cNvCxnSpPr>
            <p:nvPr userDrawn="1"/>
          </p:nvCxnSpPr>
          <p:spPr>
            <a:xfrm rot="-1800000">
              <a:off x="789479" y="6414255"/>
              <a:ext cx="0" cy="457200"/>
            </a:xfrm>
            <a:prstGeom prst="line">
              <a:avLst/>
            </a:prstGeom>
            <a:ln w="6350">
              <a:solidFill>
                <a:schemeClr val="accent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2" name="Straight Connector 201">
              <a:extLst>
                <a:ext uri="{FF2B5EF4-FFF2-40B4-BE49-F238E27FC236}">
                  <a16:creationId xmlns:a16="http://schemas.microsoft.com/office/drawing/2014/main" id="{E68FEB2C-71F9-4045-BD47-E380BD9D1838}"/>
                </a:ext>
              </a:extLst>
            </p:cNvPr>
            <p:cNvCxnSpPr>
              <a:cxnSpLocks/>
            </p:cNvCxnSpPr>
            <p:nvPr userDrawn="1"/>
          </p:nvCxnSpPr>
          <p:spPr>
            <a:xfrm rot="-1800000">
              <a:off x="940109" y="6414255"/>
              <a:ext cx="0" cy="457200"/>
            </a:xfrm>
            <a:prstGeom prst="line">
              <a:avLst/>
            </a:prstGeom>
            <a:ln w="6350">
              <a:solidFill>
                <a:schemeClr val="accent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3" name="Straight Connector 202">
              <a:extLst>
                <a:ext uri="{FF2B5EF4-FFF2-40B4-BE49-F238E27FC236}">
                  <a16:creationId xmlns:a16="http://schemas.microsoft.com/office/drawing/2014/main" id="{390382D9-8581-6547-BBD7-D6B44985AE6E}"/>
                </a:ext>
              </a:extLst>
            </p:cNvPr>
            <p:cNvCxnSpPr>
              <a:cxnSpLocks/>
            </p:cNvCxnSpPr>
            <p:nvPr userDrawn="1"/>
          </p:nvCxnSpPr>
          <p:spPr>
            <a:xfrm rot="-1800000">
              <a:off x="1090739" y="6414255"/>
              <a:ext cx="0" cy="457200"/>
            </a:xfrm>
            <a:prstGeom prst="line">
              <a:avLst/>
            </a:prstGeom>
            <a:ln w="6350">
              <a:solidFill>
                <a:schemeClr val="accent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4" name="Straight Connector 203">
              <a:extLst>
                <a:ext uri="{FF2B5EF4-FFF2-40B4-BE49-F238E27FC236}">
                  <a16:creationId xmlns:a16="http://schemas.microsoft.com/office/drawing/2014/main" id="{FE839F79-7360-1B4F-890B-99E1A2CBE974}"/>
                </a:ext>
              </a:extLst>
            </p:cNvPr>
            <p:cNvCxnSpPr>
              <a:cxnSpLocks/>
            </p:cNvCxnSpPr>
            <p:nvPr userDrawn="1"/>
          </p:nvCxnSpPr>
          <p:spPr>
            <a:xfrm rot="-1800000">
              <a:off x="1241369" y="6414255"/>
              <a:ext cx="0" cy="457200"/>
            </a:xfrm>
            <a:prstGeom prst="line">
              <a:avLst/>
            </a:prstGeom>
            <a:ln w="6350">
              <a:solidFill>
                <a:schemeClr val="accent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5" name="Straight Connector 204">
              <a:extLst>
                <a:ext uri="{FF2B5EF4-FFF2-40B4-BE49-F238E27FC236}">
                  <a16:creationId xmlns:a16="http://schemas.microsoft.com/office/drawing/2014/main" id="{B2DAE955-FECB-0743-850B-2A27F0AB2055}"/>
                </a:ext>
              </a:extLst>
            </p:cNvPr>
            <p:cNvCxnSpPr>
              <a:cxnSpLocks/>
            </p:cNvCxnSpPr>
            <p:nvPr userDrawn="1"/>
          </p:nvCxnSpPr>
          <p:spPr>
            <a:xfrm rot="-1800000">
              <a:off x="1391999" y="6414255"/>
              <a:ext cx="0" cy="457200"/>
            </a:xfrm>
            <a:prstGeom prst="line">
              <a:avLst/>
            </a:prstGeom>
            <a:ln w="6350">
              <a:solidFill>
                <a:schemeClr val="accent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6" name="Straight Connector 205">
              <a:extLst>
                <a:ext uri="{FF2B5EF4-FFF2-40B4-BE49-F238E27FC236}">
                  <a16:creationId xmlns:a16="http://schemas.microsoft.com/office/drawing/2014/main" id="{267CCBDB-5351-324B-A8AF-4987D4A07B59}"/>
                </a:ext>
              </a:extLst>
            </p:cNvPr>
            <p:cNvCxnSpPr>
              <a:cxnSpLocks/>
            </p:cNvCxnSpPr>
            <p:nvPr userDrawn="1"/>
          </p:nvCxnSpPr>
          <p:spPr>
            <a:xfrm rot="-1800000">
              <a:off x="1542629" y="6414255"/>
              <a:ext cx="0" cy="457200"/>
            </a:xfrm>
            <a:prstGeom prst="line">
              <a:avLst/>
            </a:prstGeom>
            <a:ln w="6350">
              <a:solidFill>
                <a:schemeClr val="accent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7" name="Straight Connector 206">
              <a:extLst>
                <a:ext uri="{FF2B5EF4-FFF2-40B4-BE49-F238E27FC236}">
                  <a16:creationId xmlns:a16="http://schemas.microsoft.com/office/drawing/2014/main" id="{0F3D580D-D9B3-F442-8063-1EF20F60DA73}"/>
                </a:ext>
              </a:extLst>
            </p:cNvPr>
            <p:cNvCxnSpPr>
              <a:cxnSpLocks/>
            </p:cNvCxnSpPr>
            <p:nvPr userDrawn="1"/>
          </p:nvCxnSpPr>
          <p:spPr>
            <a:xfrm rot="-1800000">
              <a:off x="1693259" y="6414255"/>
              <a:ext cx="0" cy="457200"/>
            </a:xfrm>
            <a:prstGeom prst="line">
              <a:avLst/>
            </a:prstGeom>
            <a:ln w="6350">
              <a:solidFill>
                <a:schemeClr val="accent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8" name="Straight Connector 207">
              <a:extLst>
                <a:ext uri="{FF2B5EF4-FFF2-40B4-BE49-F238E27FC236}">
                  <a16:creationId xmlns:a16="http://schemas.microsoft.com/office/drawing/2014/main" id="{CCD03F04-BB1F-C147-8B1F-7D17F4ABEF47}"/>
                </a:ext>
              </a:extLst>
            </p:cNvPr>
            <p:cNvCxnSpPr>
              <a:cxnSpLocks/>
            </p:cNvCxnSpPr>
            <p:nvPr userDrawn="1"/>
          </p:nvCxnSpPr>
          <p:spPr>
            <a:xfrm rot="-1800000">
              <a:off x="1843889" y="6414255"/>
              <a:ext cx="0" cy="457200"/>
            </a:xfrm>
            <a:prstGeom prst="line">
              <a:avLst/>
            </a:prstGeom>
            <a:ln w="6350">
              <a:solidFill>
                <a:schemeClr val="accent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9" name="Straight Connector 208">
              <a:extLst>
                <a:ext uri="{FF2B5EF4-FFF2-40B4-BE49-F238E27FC236}">
                  <a16:creationId xmlns:a16="http://schemas.microsoft.com/office/drawing/2014/main" id="{7CF558F7-6461-694D-BA56-59418CAB983C}"/>
                </a:ext>
              </a:extLst>
            </p:cNvPr>
            <p:cNvCxnSpPr>
              <a:cxnSpLocks/>
            </p:cNvCxnSpPr>
            <p:nvPr userDrawn="1"/>
          </p:nvCxnSpPr>
          <p:spPr>
            <a:xfrm rot="-1800000">
              <a:off x="1994519" y="6414255"/>
              <a:ext cx="0" cy="457200"/>
            </a:xfrm>
            <a:prstGeom prst="line">
              <a:avLst/>
            </a:prstGeom>
            <a:ln w="6350">
              <a:solidFill>
                <a:schemeClr val="accent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0" name="Straight Connector 209">
              <a:extLst>
                <a:ext uri="{FF2B5EF4-FFF2-40B4-BE49-F238E27FC236}">
                  <a16:creationId xmlns:a16="http://schemas.microsoft.com/office/drawing/2014/main" id="{5C0E3760-1268-2449-A452-9831273E5C77}"/>
                </a:ext>
              </a:extLst>
            </p:cNvPr>
            <p:cNvCxnSpPr>
              <a:cxnSpLocks/>
            </p:cNvCxnSpPr>
            <p:nvPr userDrawn="1"/>
          </p:nvCxnSpPr>
          <p:spPr>
            <a:xfrm rot="-1800000">
              <a:off x="2145149" y="6414255"/>
              <a:ext cx="0" cy="457200"/>
            </a:xfrm>
            <a:prstGeom prst="line">
              <a:avLst/>
            </a:prstGeom>
            <a:ln w="6350">
              <a:solidFill>
                <a:schemeClr val="accent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1" name="Straight Connector 210">
              <a:extLst>
                <a:ext uri="{FF2B5EF4-FFF2-40B4-BE49-F238E27FC236}">
                  <a16:creationId xmlns:a16="http://schemas.microsoft.com/office/drawing/2014/main" id="{6945C49F-E125-D24D-B8E6-94BCA9D9A0FC}"/>
                </a:ext>
              </a:extLst>
            </p:cNvPr>
            <p:cNvCxnSpPr>
              <a:cxnSpLocks/>
            </p:cNvCxnSpPr>
            <p:nvPr userDrawn="1"/>
          </p:nvCxnSpPr>
          <p:spPr>
            <a:xfrm rot="-1800000">
              <a:off x="2295779" y="6414255"/>
              <a:ext cx="0" cy="457200"/>
            </a:xfrm>
            <a:prstGeom prst="line">
              <a:avLst/>
            </a:prstGeom>
            <a:ln w="6350">
              <a:solidFill>
                <a:schemeClr val="accent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2" name="Straight Connector 211">
              <a:extLst>
                <a:ext uri="{FF2B5EF4-FFF2-40B4-BE49-F238E27FC236}">
                  <a16:creationId xmlns:a16="http://schemas.microsoft.com/office/drawing/2014/main" id="{FF9B2BC3-7EB0-2F40-917E-28158216E030}"/>
                </a:ext>
              </a:extLst>
            </p:cNvPr>
            <p:cNvCxnSpPr>
              <a:cxnSpLocks/>
            </p:cNvCxnSpPr>
            <p:nvPr userDrawn="1"/>
          </p:nvCxnSpPr>
          <p:spPr>
            <a:xfrm rot="-1800000">
              <a:off x="2446409" y="6414255"/>
              <a:ext cx="0" cy="457200"/>
            </a:xfrm>
            <a:prstGeom prst="line">
              <a:avLst/>
            </a:prstGeom>
            <a:ln w="6350">
              <a:solidFill>
                <a:schemeClr val="accent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3" name="Straight Connector 212">
              <a:extLst>
                <a:ext uri="{FF2B5EF4-FFF2-40B4-BE49-F238E27FC236}">
                  <a16:creationId xmlns:a16="http://schemas.microsoft.com/office/drawing/2014/main" id="{4F619B92-6030-9A40-9816-A1E06B017156}"/>
                </a:ext>
              </a:extLst>
            </p:cNvPr>
            <p:cNvCxnSpPr>
              <a:cxnSpLocks/>
            </p:cNvCxnSpPr>
            <p:nvPr userDrawn="1"/>
          </p:nvCxnSpPr>
          <p:spPr>
            <a:xfrm rot="-1800000">
              <a:off x="2597039" y="6414255"/>
              <a:ext cx="0" cy="457200"/>
            </a:xfrm>
            <a:prstGeom prst="line">
              <a:avLst/>
            </a:prstGeom>
            <a:ln w="6350">
              <a:solidFill>
                <a:schemeClr val="accent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4" name="Straight Connector 213">
              <a:extLst>
                <a:ext uri="{FF2B5EF4-FFF2-40B4-BE49-F238E27FC236}">
                  <a16:creationId xmlns:a16="http://schemas.microsoft.com/office/drawing/2014/main" id="{805D588B-D9FC-964E-97D2-EFC4D2FEBC38}"/>
                </a:ext>
              </a:extLst>
            </p:cNvPr>
            <p:cNvCxnSpPr>
              <a:cxnSpLocks/>
            </p:cNvCxnSpPr>
            <p:nvPr userDrawn="1"/>
          </p:nvCxnSpPr>
          <p:spPr>
            <a:xfrm rot="-1800000">
              <a:off x="2747669" y="6414255"/>
              <a:ext cx="0" cy="457200"/>
            </a:xfrm>
            <a:prstGeom prst="line">
              <a:avLst/>
            </a:prstGeom>
            <a:ln w="6350">
              <a:solidFill>
                <a:schemeClr val="accent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5" name="Straight Connector 214">
              <a:extLst>
                <a:ext uri="{FF2B5EF4-FFF2-40B4-BE49-F238E27FC236}">
                  <a16:creationId xmlns:a16="http://schemas.microsoft.com/office/drawing/2014/main" id="{312CC016-A955-DF40-9AB5-978EDDD93193}"/>
                </a:ext>
              </a:extLst>
            </p:cNvPr>
            <p:cNvCxnSpPr>
              <a:cxnSpLocks/>
            </p:cNvCxnSpPr>
            <p:nvPr userDrawn="1"/>
          </p:nvCxnSpPr>
          <p:spPr>
            <a:xfrm rot="-1800000">
              <a:off x="2898299" y="6414255"/>
              <a:ext cx="0" cy="457200"/>
            </a:xfrm>
            <a:prstGeom prst="line">
              <a:avLst/>
            </a:prstGeom>
            <a:ln w="6350">
              <a:solidFill>
                <a:schemeClr val="accent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6" name="Straight Connector 215">
              <a:extLst>
                <a:ext uri="{FF2B5EF4-FFF2-40B4-BE49-F238E27FC236}">
                  <a16:creationId xmlns:a16="http://schemas.microsoft.com/office/drawing/2014/main" id="{74EAF1F4-5312-144F-B9C8-85EE5A9B5130}"/>
                </a:ext>
              </a:extLst>
            </p:cNvPr>
            <p:cNvCxnSpPr>
              <a:cxnSpLocks/>
            </p:cNvCxnSpPr>
            <p:nvPr userDrawn="1"/>
          </p:nvCxnSpPr>
          <p:spPr>
            <a:xfrm rot="-1800000">
              <a:off x="3048929" y="6414255"/>
              <a:ext cx="0" cy="457200"/>
            </a:xfrm>
            <a:prstGeom prst="line">
              <a:avLst/>
            </a:prstGeom>
            <a:ln w="6350">
              <a:solidFill>
                <a:schemeClr val="accent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7" name="Straight Connector 216">
              <a:extLst>
                <a:ext uri="{FF2B5EF4-FFF2-40B4-BE49-F238E27FC236}">
                  <a16:creationId xmlns:a16="http://schemas.microsoft.com/office/drawing/2014/main" id="{0829A287-7CD6-D547-A5CB-4C4F71D9B199}"/>
                </a:ext>
              </a:extLst>
            </p:cNvPr>
            <p:cNvCxnSpPr>
              <a:cxnSpLocks/>
            </p:cNvCxnSpPr>
            <p:nvPr userDrawn="1"/>
          </p:nvCxnSpPr>
          <p:spPr>
            <a:xfrm rot="-1800000">
              <a:off x="3199559" y="6414255"/>
              <a:ext cx="0" cy="457200"/>
            </a:xfrm>
            <a:prstGeom prst="line">
              <a:avLst/>
            </a:prstGeom>
            <a:ln w="6350">
              <a:solidFill>
                <a:schemeClr val="accent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8" name="Straight Connector 217">
              <a:extLst>
                <a:ext uri="{FF2B5EF4-FFF2-40B4-BE49-F238E27FC236}">
                  <a16:creationId xmlns:a16="http://schemas.microsoft.com/office/drawing/2014/main" id="{BA11D4DD-643C-654B-9F5D-82661F3BF74B}"/>
                </a:ext>
              </a:extLst>
            </p:cNvPr>
            <p:cNvCxnSpPr>
              <a:cxnSpLocks/>
            </p:cNvCxnSpPr>
            <p:nvPr userDrawn="1"/>
          </p:nvCxnSpPr>
          <p:spPr>
            <a:xfrm rot="-1800000">
              <a:off x="3350189" y="6414255"/>
              <a:ext cx="0" cy="457200"/>
            </a:xfrm>
            <a:prstGeom prst="line">
              <a:avLst/>
            </a:prstGeom>
            <a:ln w="6350">
              <a:solidFill>
                <a:schemeClr val="accent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9" name="Straight Connector 218">
              <a:extLst>
                <a:ext uri="{FF2B5EF4-FFF2-40B4-BE49-F238E27FC236}">
                  <a16:creationId xmlns:a16="http://schemas.microsoft.com/office/drawing/2014/main" id="{77124B0F-4F27-0649-A749-529BA1AEE277}"/>
                </a:ext>
              </a:extLst>
            </p:cNvPr>
            <p:cNvCxnSpPr>
              <a:cxnSpLocks/>
            </p:cNvCxnSpPr>
            <p:nvPr userDrawn="1"/>
          </p:nvCxnSpPr>
          <p:spPr>
            <a:xfrm rot="-1800000">
              <a:off x="3500819" y="6414255"/>
              <a:ext cx="0" cy="457200"/>
            </a:xfrm>
            <a:prstGeom prst="line">
              <a:avLst/>
            </a:prstGeom>
            <a:ln w="6350">
              <a:solidFill>
                <a:schemeClr val="accent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0" name="Straight Connector 219">
              <a:extLst>
                <a:ext uri="{FF2B5EF4-FFF2-40B4-BE49-F238E27FC236}">
                  <a16:creationId xmlns:a16="http://schemas.microsoft.com/office/drawing/2014/main" id="{E399614F-7A1A-C947-BD4C-404D73C21366}"/>
                </a:ext>
              </a:extLst>
            </p:cNvPr>
            <p:cNvCxnSpPr>
              <a:cxnSpLocks/>
            </p:cNvCxnSpPr>
            <p:nvPr userDrawn="1"/>
          </p:nvCxnSpPr>
          <p:spPr>
            <a:xfrm rot="-1800000">
              <a:off x="3651449" y="6414255"/>
              <a:ext cx="0" cy="457200"/>
            </a:xfrm>
            <a:prstGeom prst="line">
              <a:avLst/>
            </a:prstGeom>
            <a:ln w="6350">
              <a:solidFill>
                <a:schemeClr val="accent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1" name="Straight Connector 220">
              <a:extLst>
                <a:ext uri="{FF2B5EF4-FFF2-40B4-BE49-F238E27FC236}">
                  <a16:creationId xmlns:a16="http://schemas.microsoft.com/office/drawing/2014/main" id="{87FDEFD7-EC15-3F4A-95A3-CFB2EF58C881}"/>
                </a:ext>
              </a:extLst>
            </p:cNvPr>
            <p:cNvCxnSpPr>
              <a:cxnSpLocks/>
            </p:cNvCxnSpPr>
            <p:nvPr userDrawn="1"/>
          </p:nvCxnSpPr>
          <p:spPr>
            <a:xfrm rot="-1800000">
              <a:off x="3802079" y="6414255"/>
              <a:ext cx="0" cy="457200"/>
            </a:xfrm>
            <a:prstGeom prst="line">
              <a:avLst/>
            </a:prstGeom>
            <a:ln w="6350">
              <a:solidFill>
                <a:schemeClr val="accent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2" name="Straight Connector 221">
              <a:extLst>
                <a:ext uri="{FF2B5EF4-FFF2-40B4-BE49-F238E27FC236}">
                  <a16:creationId xmlns:a16="http://schemas.microsoft.com/office/drawing/2014/main" id="{FEF1143E-8875-3D4B-A777-545CCD7333A5}"/>
                </a:ext>
              </a:extLst>
            </p:cNvPr>
            <p:cNvCxnSpPr>
              <a:cxnSpLocks/>
            </p:cNvCxnSpPr>
            <p:nvPr userDrawn="1"/>
          </p:nvCxnSpPr>
          <p:spPr>
            <a:xfrm rot="-1800000">
              <a:off x="3952709" y="6414255"/>
              <a:ext cx="0" cy="457200"/>
            </a:xfrm>
            <a:prstGeom prst="line">
              <a:avLst/>
            </a:prstGeom>
            <a:ln w="6350">
              <a:solidFill>
                <a:schemeClr val="accent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3" name="Straight Connector 222">
              <a:extLst>
                <a:ext uri="{FF2B5EF4-FFF2-40B4-BE49-F238E27FC236}">
                  <a16:creationId xmlns:a16="http://schemas.microsoft.com/office/drawing/2014/main" id="{1960E0F2-64ED-A248-9BE2-8729B1057F9B}"/>
                </a:ext>
              </a:extLst>
            </p:cNvPr>
            <p:cNvCxnSpPr>
              <a:cxnSpLocks/>
            </p:cNvCxnSpPr>
            <p:nvPr userDrawn="1"/>
          </p:nvCxnSpPr>
          <p:spPr>
            <a:xfrm rot="-1800000">
              <a:off x="4103339" y="6414255"/>
              <a:ext cx="0" cy="457200"/>
            </a:xfrm>
            <a:prstGeom prst="line">
              <a:avLst/>
            </a:prstGeom>
            <a:ln w="6350">
              <a:solidFill>
                <a:schemeClr val="accent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4" name="Straight Connector 223">
              <a:extLst>
                <a:ext uri="{FF2B5EF4-FFF2-40B4-BE49-F238E27FC236}">
                  <a16:creationId xmlns:a16="http://schemas.microsoft.com/office/drawing/2014/main" id="{0D071D3C-EE44-B84B-AFC3-648606C98D18}"/>
                </a:ext>
              </a:extLst>
            </p:cNvPr>
            <p:cNvCxnSpPr>
              <a:cxnSpLocks/>
            </p:cNvCxnSpPr>
            <p:nvPr userDrawn="1"/>
          </p:nvCxnSpPr>
          <p:spPr>
            <a:xfrm rot="-1800000">
              <a:off x="4253969" y="6414255"/>
              <a:ext cx="0" cy="457200"/>
            </a:xfrm>
            <a:prstGeom prst="line">
              <a:avLst/>
            </a:prstGeom>
            <a:ln w="6350">
              <a:solidFill>
                <a:schemeClr val="accent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5" name="Straight Connector 224">
              <a:extLst>
                <a:ext uri="{FF2B5EF4-FFF2-40B4-BE49-F238E27FC236}">
                  <a16:creationId xmlns:a16="http://schemas.microsoft.com/office/drawing/2014/main" id="{76E4604C-BD77-8E42-B045-CC5774606A3B}"/>
                </a:ext>
              </a:extLst>
            </p:cNvPr>
            <p:cNvCxnSpPr>
              <a:cxnSpLocks/>
            </p:cNvCxnSpPr>
            <p:nvPr userDrawn="1"/>
          </p:nvCxnSpPr>
          <p:spPr>
            <a:xfrm rot="-1800000">
              <a:off x="4404599" y="6414255"/>
              <a:ext cx="0" cy="457200"/>
            </a:xfrm>
            <a:prstGeom prst="line">
              <a:avLst/>
            </a:prstGeom>
            <a:ln w="6350">
              <a:solidFill>
                <a:schemeClr val="accent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6" name="Straight Connector 225">
              <a:extLst>
                <a:ext uri="{FF2B5EF4-FFF2-40B4-BE49-F238E27FC236}">
                  <a16:creationId xmlns:a16="http://schemas.microsoft.com/office/drawing/2014/main" id="{8729868E-2C03-2A47-A894-83F15433C840}"/>
                </a:ext>
              </a:extLst>
            </p:cNvPr>
            <p:cNvCxnSpPr>
              <a:cxnSpLocks/>
            </p:cNvCxnSpPr>
            <p:nvPr userDrawn="1"/>
          </p:nvCxnSpPr>
          <p:spPr>
            <a:xfrm rot="-1800000">
              <a:off x="4555229" y="6414255"/>
              <a:ext cx="0" cy="457200"/>
            </a:xfrm>
            <a:prstGeom prst="line">
              <a:avLst/>
            </a:prstGeom>
            <a:ln w="6350">
              <a:solidFill>
                <a:schemeClr val="accent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7" name="Straight Connector 226">
              <a:extLst>
                <a:ext uri="{FF2B5EF4-FFF2-40B4-BE49-F238E27FC236}">
                  <a16:creationId xmlns:a16="http://schemas.microsoft.com/office/drawing/2014/main" id="{E1645BA5-F9F6-9342-A781-35DD1FF1FBA5}"/>
                </a:ext>
              </a:extLst>
            </p:cNvPr>
            <p:cNvCxnSpPr>
              <a:cxnSpLocks/>
            </p:cNvCxnSpPr>
            <p:nvPr userDrawn="1"/>
          </p:nvCxnSpPr>
          <p:spPr>
            <a:xfrm rot="-1800000">
              <a:off x="4705859" y="6414255"/>
              <a:ext cx="0" cy="457200"/>
            </a:xfrm>
            <a:prstGeom prst="line">
              <a:avLst/>
            </a:prstGeom>
            <a:ln w="6350">
              <a:solidFill>
                <a:schemeClr val="accent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8" name="Straight Connector 227">
              <a:extLst>
                <a:ext uri="{FF2B5EF4-FFF2-40B4-BE49-F238E27FC236}">
                  <a16:creationId xmlns:a16="http://schemas.microsoft.com/office/drawing/2014/main" id="{3E3921EF-6AF3-B54F-8CF8-59DCAEA9CAA5}"/>
                </a:ext>
              </a:extLst>
            </p:cNvPr>
            <p:cNvCxnSpPr>
              <a:cxnSpLocks/>
            </p:cNvCxnSpPr>
            <p:nvPr userDrawn="1"/>
          </p:nvCxnSpPr>
          <p:spPr>
            <a:xfrm rot="-1800000">
              <a:off x="4856489" y="6414255"/>
              <a:ext cx="0" cy="457200"/>
            </a:xfrm>
            <a:prstGeom prst="line">
              <a:avLst/>
            </a:prstGeom>
            <a:ln w="6350">
              <a:solidFill>
                <a:schemeClr val="accent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9" name="Straight Connector 228">
              <a:extLst>
                <a:ext uri="{FF2B5EF4-FFF2-40B4-BE49-F238E27FC236}">
                  <a16:creationId xmlns:a16="http://schemas.microsoft.com/office/drawing/2014/main" id="{6D0A632B-78A3-4D46-85C0-1A41CE280AE6}"/>
                </a:ext>
              </a:extLst>
            </p:cNvPr>
            <p:cNvCxnSpPr>
              <a:cxnSpLocks/>
            </p:cNvCxnSpPr>
            <p:nvPr userDrawn="1"/>
          </p:nvCxnSpPr>
          <p:spPr>
            <a:xfrm rot="-1800000">
              <a:off x="5007119" y="6414255"/>
              <a:ext cx="0" cy="457200"/>
            </a:xfrm>
            <a:prstGeom prst="line">
              <a:avLst/>
            </a:prstGeom>
            <a:ln w="6350">
              <a:solidFill>
                <a:schemeClr val="accent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0" name="Straight Connector 229">
              <a:extLst>
                <a:ext uri="{FF2B5EF4-FFF2-40B4-BE49-F238E27FC236}">
                  <a16:creationId xmlns:a16="http://schemas.microsoft.com/office/drawing/2014/main" id="{7CC54C7B-FF5A-4B45-9228-AB018E1B74F1}"/>
                </a:ext>
              </a:extLst>
            </p:cNvPr>
            <p:cNvCxnSpPr>
              <a:cxnSpLocks/>
            </p:cNvCxnSpPr>
            <p:nvPr userDrawn="1"/>
          </p:nvCxnSpPr>
          <p:spPr>
            <a:xfrm rot="-1800000">
              <a:off x="5157749" y="6414255"/>
              <a:ext cx="0" cy="457200"/>
            </a:xfrm>
            <a:prstGeom prst="line">
              <a:avLst/>
            </a:prstGeom>
            <a:ln w="6350">
              <a:solidFill>
                <a:schemeClr val="accent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1" name="Straight Connector 230">
              <a:extLst>
                <a:ext uri="{FF2B5EF4-FFF2-40B4-BE49-F238E27FC236}">
                  <a16:creationId xmlns:a16="http://schemas.microsoft.com/office/drawing/2014/main" id="{41B48AB2-A581-884B-B94A-838C5D734DCC}"/>
                </a:ext>
              </a:extLst>
            </p:cNvPr>
            <p:cNvCxnSpPr>
              <a:cxnSpLocks/>
            </p:cNvCxnSpPr>
            <p:nvPr userDrawn="1"/>
          </p:nvCxnSpPr>
          <p:spPr>
            <a:xfrm rot="-1800000">
              <a:off x="5308379" y="6414255"/>
              <a:ext cx="0" cy="457200"/>
            </a:xfrm>
            <a:prstGeom prst="line">
              <a:avLst/>
            </a:prstGeom>
            <a:ln w="6350">
              <a:solidFill>
                <a:schemeClr val="accent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2" name="Straight Connector 231">
              <a:extLst>
                <a:ext uri="{FF2B5EF4-FFF2-40B4-BE49-F238E27FC236}">
                  <a16:creationId xmlns:a16="http://schemas.microsoft.com/office/drawing/2014/main" id="{27C40014-0D45-384A-8945-DAC38B60419E}"/>
                </a:ext>
              </a:extLst>
            </p:cNvPr>
            <p:cNvCxnSpPr>
              <a:cxnSpLocks/>
            </p:cNvCxnSpPr>
            <p:nvPr userDrawn="1"/>
          </p:nvCxnSpPr>
          <p:spPr>
            <a:xfrm rot="-1800000">
              <a:off x="5459009" y="6414255"/>
              <a:ext cx="0" cy="457200"/>
            </a:xfrm>
            <a:prstGeom prst="line">
              <a:avLst/>
            </a:prstGeom>
            <a:ln w="6350">
              <a:solidFill>
                <a:schemeClr val="accent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3" name="Straight Connector 232">
              <a:extLst>
                <a:ext uri="{FF2B5EF4-FFF2-40B4-BE49-F238E27FC236}">
                  <a16:creationId xmlns:a16="http://schemas.microsoft.com/office/drawing/2014/main" id="{D2B2C5B3-C796-A045-BCF6-269D13F5FBA5}"/>
                </a:ext>
              </a:extLst>
            </p:cNvPr>
            <p:cNvCxnSpPr>
              <a:cxnSpLocks/>
            </p:cNvCxnSpPr>
            <p:nvPr userDrawn="1"/>
          </p:nvCxnSpPr>
          <p:spPr>
            <a:xfrm rot="-1800000">
              <a:off x="5609639" y="6414255"/>
              <a:ext cx="0" cy="457200"/>
            </a:xfrm>
            <a:prstGeom prst="line">
              <a:avLst/>
            </a:prstGeom>
            <a:ln w="6350">
              <a:solidFill>
                <a:schemeClr val="accent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4" name="Straight Connector 233">
              <a:extLst>
                <a:ext uri="{FF2B5EF4-FFF2-40B4-BE49-F238E27FC236}">
                  <a16:creationId xmlns:a16="http://schemas.microsoft.com/office/drawing/2014/main" id="{D68495A8-9F01-654D-8DC7-EB7C00FAFABE}"/>
                </a:ext>
              </a:extLst>
            </p:cNvPr>
            <p:cNvCxnSpPr>
              <a:cxnSpLocks/>
            </p:cNvCxnSpPr>
            <p:nvPr userDrawn="1"/>
          </p:nvCxnSpPr>
          <p:spPr>
            <a:xfrm rot="-1800000">
              <a:off x="5760269" y="6414255"/>
              <a:ext cx="0" cy="457200"/>
            </a:xfrm>
            <a:prstGeom prst="line">
              <a:avLst/>
            </a:prstGeom>
            <a:ln w="6350">
              <a:solidFill>
                <a:schemeClr val="accent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5" name="Straight Connector 234">
              <a:extLst>
                <a:ext uri="{FF2B5EF4-FFF2-40B4-BE49-F238E27FC236}">
                  <a16:creationId xmlns:a16="http://schemas.microsoft.com/office/drawing/2014/main" id="{7D71E49B-DC1D-F14A-AFD6-3B8375AAA0AA}"/>
                </a:ext>
              </a:extLst>
            </p:cNvPr>
            <p:cNvCxnSpPr>
              <a:cxnSpLocks/>
            </p:cNvCxnSpPr>
            <p:nvPr userDrawn="1"/>
          </p:nvCxnSpPr>
          <p:spPr>
            <a:xfrm rot="-1800000">
              <a:off x="5910899" y="6414255"/>
              <a:ext cx="0" cy="457200"/>
            </a:xfrm>
            <a:prstGeom prst="line">
              <a:avLst/>
            </a:prstGeom>
            <a:ln w="6350">
              <a:solidFill>
                <a:schemeClr val="accent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6" name="Straight Connector 235">
              <a:extLst>
                <a:ext uri="{FF2B5EF4-FFF2-40B4-BE49-F238E27FC236}">
                  <a16:creationId xmlns:a16="http://schemas.microsoft.com/office/drawing/2014/main" id="{CA7F3B95-5C77-694A-9619-266E9F14C3B2}"/>
                </a:ext>
              </a:extLst>
            </p:cNvPr>
            <p:cNvCxnSpPr>
              <a:cxnSpLocks/>
            </p:cNvCxnSpPr>
            <p:nvPr userDrawn="1"/>
          </p:nvCxnSpPr>
          <p:spPr>
            <a:xfrm rot="-1800000">
              <a:off x="6061529" y="6414255"/>
              <a:ext cx="0" cy="457200"/>
            </a:xfrm>
            <a:prstGeom prst="line">
              <a:avLst/>
            </a:prstGeom>
            <a:ln w="6350">
              <a:solidFill>
                <a:schemeClr val="accent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7" name="Straight Connector 236">
              <a:extLst>
                <a:ext uri="{FF2B5EF4-FFF2-40B4-BE49-F238E27FC236}">
                  <a16:creationId xmlns:a16="http://schemas.microsoft.com/office/drawing/2014/main" id="{9A3CEFAC-F26A-7E47-8184-0D4984905003}"/>
                </a:ext>
              </a:extLst>
            </p:cNvPr>
            <p:cNvCxnSpPr>
              <a:cxnSpLocks/>
            </p:cNvCxnSpPr>
            <p:nvPr userDrawn="1"/>
          </p:nvCxnSpPr>
          <p:spPr>
            <a:xfrm rot="-1800000">
              <a:off x="6212159" y="6414255"/>
              <a:ext cx="0" cy="457200"/>
            </a:xfrm>
            <a:prstGeom prst="line">
              <a:avLst/>
            </a:prstGeom>
            <a:ln w="6350">
              <a:solidFill>
                <a:schemeClr val="accent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8" name="Straight Connector 237">
              <a:extLst>
                <a:ext uri="{FF2B5EF4-FFF2-40B4-BE49-F238E27FC236}">
                  <a16:creationId xmlns:a16="http://schemas.microsoft.com/office/drawing/2014/main" id="{ECB5C88C-D723-4143-90F5-66627BA72803}"/>
                </a:ext>
              </a:extLst>
            </p:cNvPr>
            <p:cNvCxnSpPr>
              <a:cxnSpLocks/>
            </p:cNvCxnSpPr>
            <p:nvPr userDrawn="1"/>
          </p:nvCxnSpPr>
          <p:spPr>
            <a:xfrm rot="-1800000">
              <a:off x="6362789" y="6414255"/>
              <a:ext cx="0" cy="457200"/>
            </a:xfrm>
            <a:prstGeom prst="line">
              <a:avLst/>
            </a:prstGeom>
            <a:ln w="6350">
              <a:solidFill>
                <a:schemeClr val="accent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9" name="Straight Connector 238">
              <a:extLst>
                <a:ext uri="{FF2B5EF4-FFF2-40B4-BE49-F238E27FC236}">
                  <a16:creationId xmlns:a16="http://schemas.microsoft.com/office/drawing/2014/main" id="{93272CA6-2601-B246-9F4B-1A4E4EBCE19D}"/>
                </a:ext>
              </a:extLst>
            </p:cNvPr>
            <p:cNvCxnSpPr>
              <a:cxnSpLocks/>
            </p:cNvCxnSpPr>
            <p:nvPr userDrawn="1"/>
          </p:nvCxnSpPr>
          <p:spPr>
            <a:xfrm rot="-1800000">
              <a:off x="6513419" y="6414255"/>
              <a:ext cx="0" cy="457200"/>
            </a:xfrm>
            <a:prstGeom prst="line">
              <a:avLst/>
            </a:prstGeom>
            <a:ln w="6350">
              <a:solidFill>
                <a:schemeClr val="accent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0" name="Straight Connector 239">
              <a:extLst>
                <a:ext uri="{FF2B5EF4-FFF2-40B4-BE49-F238E27FC236}">
                  <a16:creationId xmlns:a16="http://schemas.microsoft.com/office/drawing/2014/main" id="{BE2ADB9A-5D64-9843-9F0A-41A54A1908AB}"/>
                </a:ext>
              </a:extLst>
            </p:cNvPr>
            <p:cNvCxnSpPr>
              <a:cxnSpLocks/>
            </p:cNvCxnSpPr>
            <p:nvPr userDrawn="1"/>
          </p:nvCxnSpPr>
          <p:spPr>
            <a:xfrm rot="-1800000">
              <a:off x="6664049" y="6414255"/>
              <a:ext cx="0" cy="457200"/>
            </a:xfrm>
            <a:prstGeom prst="line">
              <a:avLst/>
            </a:prstGeom>
            <a:ln w="6350">
              <a:solidFill>
                <a:schemeClr val="accent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1" name="Straight Connector 240">
              <a:extLst>
                <a:ext uri="{FF2B5EF4-FFF2-40B4-BE49-F238E27FC236}">
                  <a16:creationId xmlns:a16="http://schemas.microsoft.com/office/drawing/2014/main" id="{8C68607E-663A-D344-ACFD-547D8F2C00FE}"/>
                </a:ext>
              </a:extLst>
            </p:cNvPr>
            <p:cNvCxnSpPr>
              <a:cxnSpLocks/>
            </p:cNvCxnSpPr>
            <p:nvPr userDrawn="1"/>
          </p:nvCxnSpPr>
          <p:spPr>
            <a:xfrm rot="-1800000">
              <a:off x="6814679" y="6414255"/>
              <a:ext cx="0" cy="457200"/>
            </a:xfrm>
            <a:prstGeom prst="line">
              <a:avLst/>
            </a:prstGeom>
            <a:ln w="6350">
              <a:solidFill>
                <a:schemeClr val="accent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2" name="Straight Connector 241">
              <a:extLst>
                <a:ext uri="{FF2B5EF4-FFF2-40B4-BE49-F238E27FC236}">
                  <a16:creationId xmlns:a16="http://schemas.microsoft.com/office/drawing/2014/main" id="{9950B5F2-6DFB-3C49-8034-FBD689E01C0D}"/>
                </a:ext>
              </a:extLst>
            </p:cNvPr>
            <p:cNvCxnSpPr>
              <a:cxnSpLocks/>
            </p:cNvCxnSpPr>
            <p:nvPr userDrawn="1"/>
          </p:nvCxnSpPr>
          <p:spPr>
            <a:xfrm rot="-1800000">
              <a:off x="6965309" y="6414255"/>
              <a:ext cx="0" cy="457200"/>
            </a:xfrm>
            <a:prstGeom prst="line">
              <a:avLst/>
            </a:prstGeom>
            <a:ln w="6350">
              <a:solidFill>
                <a:schemeClr val="accent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3" name="Straight Connector 242">
              <a:extLst>
                <a:ext uri="{FF2B5EF4-FFF2-40B4-BE49-F238E27FC236}">
                  <a16:creationId xmlns:a16="http://schemas.microsoft.com/office/drawing/2014/main" id="{953370A2-4AB3-284C-8373-B373119132D5}"/>
                </a:ext>
              </a:extLst>
            </p:cNvPr>
            <p:cNvCxnSpPr>
              <a:cxnSpLocks/>
            </p:cNvCxnSpPr>
            <p:nvPr userDrawn="1"/>
          </p:nvCxnSpPr>
          <p:spPr>
            <a:xfrm rot="-1800000">
              <a:off x="7115939" y="6414255"/>
              <a:ext cx="0" cy="457200"/>
            </a:xfrm>
            <a:prstGeom prst="line">
              <a:avLst/>
            </a:prstGeom>
            <a:ln w="6350">
              <a:solidFill>
                <a:schemeClr val="accent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4" name="Straight Connector 243">
              <a:extLst>
                <a:ext uri="{FF2B5EF4-FFF2-40B4-BE49-F238E27FC236}">
                  <a16:creationId xmlns:a16="http://schemas.microsoft.com/office/drawing/2014/main" id="{2FC9CA93-7FB0-D049-A5CE-DCE63E7A7ADF}"/>
                </a:ext>
              </a:extLst>
            </p:cNvPr>
            <p:cNvCxnSpPr>
              <a:cxnSpLocks/>
            </p:cNvCxnSpPr>
            <p:nvPr userDrawn="1"/>
          </p:nvCxnSpPr>
          <p:spPr>
            <a:xfrm rot="-1800000">
              <a:off x="7266569" y="6414255"/>
              <a:ext cx="0" cy="457200"/>
            </a:xfrm>
            <a:prstGeom prst="line">
              <a:avLst/>
            </a:prstGeom>
            <a:ln w="6350">
              <a:solidFill>
                <a:schemeClr val="accent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5" name="Straight Connector 244">
              <a:extLst>
                <a:ext uri="{FF2B5EF4-FFF2-40B4-BE49-F238E27FC236}">
                  <a16:creationId xmlns:a16="http://schemas.microsoft.com/office/drawing/2014/main" id="{5E2B30D7-DA12-7543-9386-F6A647ED4CCE}"/>
                </a:ext>
              </a:extLst>
            </p:cNvPr>
            <p:cNvCxnSpPr>
              <a:cxnSpLocks/>
            </p:cNvCxnSpPr>
            <p:nvPr userDrawn="1"/>
          </p:nvCxnSpPr>
          <p:spPr>
            <a:xfrm rot="-1800000">
              <a:off x="7417199" y="6414255"/>
              <a:ext cx="0" cy="457200"/>
            </a:xfrm>
            <a:prstGeom prst="line">
              <a:avLst/>
            </a:prstGeom>
            <a:ln w="6350">
              <a:solidFill>
                <a:schemeClr val="accent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6" name="Straight Connector 245">
              <a:extLst>
                <a:ext uri="{FF2B5EF4-FFF2-40B4-BE49-F238E27FC236}">
                  <a16:creationId xmlns:a16="http://schemas.microsoft.com/office/drawing/2014/main" id="{4649E1AF-7797-AF47-A518-863D49811B2F}"/>
                </a:ext>
              </a:extLst>
            </p:cNvPr>
            <p:cNvCxnSpPr>
              <a:cxnSpLocks/>
            </p:cNvCxnSpPr>
            <p:nvPr userDrawn="1"/>
          </p:nvCxnSpPr>
          <p:spPr>
            <a:xfrm rot="-1800000">
              <a:off x="7567829" y="6414255"/>
              <a:ext cx="0" cy="457200"/>
            </a:xfrm>
            <a:prstGeom prst="line">
              <a:avLst/>
            </a:prstGeom>
            <a:ln w="6350">
              <a:solidFill>
                <a:schemeClr val="accent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7" name="Straight Connector 246">
              <a:extLst>
                <a:ext uri="{FF2B5EF4-FFF2-40B4-BE49-F238E27FC236}">
                  <a16:creationId xmlns:a16="http://schemas.microsoft.com/office/drawing/2014/main" id="{B04B1C5C-8ED6-0144-9FD9-83A86AE54DBA}"/>
                </a:ext>
              </a:extLst>
            </p:cNvPr>
            <p:cNvCxnSpPr>
              <a:cxnSpLocks/>
            </p:cNvCxnSpPr>
            <p:nvPr userDrawn="1"/>
          </p:nvCxnSpPr>
          <p:spPr>
            <a:xfrm rot="-1800000">
              <a:off x="7718459" y="6414255"/>
              <a:ext cx="0" cy="457200"/>
            </a:xfrm>
            <a:prstGeom prst="line">
              <a:avLst/>
            </a:prstGeom>
            <a:ln w="6350">
              <a:solidFill>
                <a:schemeClr val="accent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8" name="Straight Connector 247">
              <a:extLst>
                <a:ext uri="{FF2B5EF4-FFF2-40B4-BE49-F238E27FC236}">
                  <a16:creationId xmlns:a16="http://schemas.microsoft.com/office/drawing/2014/main" id="{7316E92E-8C7C-7944-B68A-EE630F0FE5EE}"/>
                </a:ext>
              </a:extLst>
            </p:cNvPr>
            <p:cNvCxnSpPr>
              <a:cxnSpLocks/>
            </p:cNvCxnSpPr>
            <p:nvPr userDrawn="1"/>
          </p:nvCxnSpPr>
          <p:spPr>
            <a:xfrm rot="-1800000">
              <a:off x="7869089" y="6414255"/>
              <a:ext cx="0" cy="457200"/>
            </a:xfrm>
            <a:prstGeom prst="line">
              <a:avLst/>
            </a:prstGeom>
            <a:ln w="6350">
              <a:solidFill>
                <a:schemeClr val="accent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9" name="Straight Connector 248">
              <a:extLst>
                <a:ext uri="{FF2B5EF4-FFF2-40B4-BE49-F238E27FC236}">
                  <a16:creationId xmlns:a16="http://schemas.microsoft.com/office/drawing/2014/main" id="{0C48883C-8447-AD4B-85FE-727899661255}"/>
                </a:ext>
              </a:extLst>
            </p:cNvPr>
            <p:cNvCxnSpPr>
              <a:cxnSpLocks/>
            </p:cNvCxnSpPr>
            <p:nvPr userDrawn="1"/>
          </p:nvCxnSpPr>
          <p:spPr>
            <a:xfrm rot="-1800000">
              <a:off x="8019719" y="6414255"/>
              <a:ext cx="0" cy="457200"/>
            </a:xfrm>
            <a:prstGeom prst="line">
              <a:avLst/>
            </a:prstGeom>
            <a:ln w="6350">
              <a:solidFill>
                <a:schemeClr val="accent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0" name="Straight Connector 249">
              <a:extLst>
                <a:ext uri="{FF2B5EF4-FFF2-40B4-BE49-F238E27FC236}">
                  <a16:creationId xmlns:a16="http://schemas.microsoft.com/office/drawing/2014/main" id="{8D1BBFD2-1CAA-1948-AA2C-E4EB024712E6}"/>
                </a:ext>
              </a:extLst>
            </p:cNvPr>
            <p:cNvCxnSpPr>
              <a:cxnSpLocks/>
            </p:cNvCxnSpPr>
            <p:nvPr userDrawn="1"/>
          </p:nvCxnSpPr>
          <p:spPr>
            <a:xfrm rot="-1800000">
              <a:off x="8170349" y="6414255"/>
              <a:ext cx="0" cy="457200"/>
            </a:xfrm>
            <a:prstGeom prst="line">
              <a:avLst/>
            </a:prstGeom>
            <a:ln w="6350">
              <a:solidFill>
                <a:schemeClr val="accent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1" name="Straight Connector 250">
              <a:extLst>
                <a:ext uri="{FF2B5EF4-FFF2-40B4-BE49-F238E27FC236}">
                  <a16:creationId xmlns:a16="http://schemas.microsoft.com/office/drawing/2014/main" id="{8A768A4A-A75A-D649-81F9-6693F0B98AEA}"/>
                </a:ext>
              </a:extLst>
            </p:cNvPr>
            <p:cNvCxnSpPr>
              <a:cxnSpLocks/>
            </p:cNvCxnSpPr>
            <p:nvPr userDrawn="1"/>
          </p:nvCxnSpPr>
          <p:spPr>
            <a:xfrm rot="-1800000">
              <a:off x="8320979" y="6414255"/>
              <a:ext cx="0" cy="457200"/>
            </a:xfrm>
            <a:prstGeom prst="line">
              <a:avLst/>
            </a:prstGeom>
            <a:ln w="6350">
              <a:solidFill>
                <a:schemeClr val="accent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2" name="Straight Connector 251">
              <a:extLst>
                <a:ext uri="{FF2B5EF4-FFF2-40B4-BE49-F238E27FC236}">
                  <a16:creationId xmlns:a16="http://schemas.microsoft.com/office/drawing/2014/main" id="{272E56ED-B1A7-8248-98F2-EF528EB2E2A5}"/>
                </a:ext>
              </a:extLst>
            </p:cNvPr>
            <p:cNvCxnSpPr>
              <a:cxnSpLocks/>
            </p:cNvCxnSpPr>
            <p:nvPr userDrawn="1"/>
          </p:nvCxnSpPr>
          <p:spPr>
            <a:xfrm rot="-1800000">
              <a:off x="8471609" y="6414255"/>
              <a:ext cx="0" cy="457200"/>
            </a:xfrm>
            <a:prstGeom prst="line">
              <a:avLst/>
            </a:prstGeom>
            <a:ln w="6350">
              <a:solidFill>
                <a:schemeClr val="accent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3" name="Straight Connector 252">
              <a:extLst>
                <a:ext uri="{FF2B5EF4-FFF2-40B4-BE49-F238E27FC236}">
                  <a16:creationId xmlns:a16="http://schemas.microsoft.com/office/drawing/2014/main" id="{1DBD7C45-F4C3-354C-A265-0A1B13142540}"/>
                </a:ext>
              </a:extLst>
            </p:cNvPr>
            <p:cNvCxnSpPr>
              <a:cxnSpLocks/>
            </p:cNvCxnSpPr>
            <p:nvPr userDrawn="1"/>
          </p:nvCxnSpPr>
          <p:spPr>
            <a:xfrm rot="-1800000">
              <a:off x="8772869" y="6414255"/>
              <a:ext cx="0" cy="457200"/>
            </a:xfrm>
            <a:prstGeom prst="line">
              <a:avLst/>
            </a:prstGeom>
            <a:ln w="6350">
              <a:solidFill>
                <a:schemeClr val="accent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4" name="Straight Connector 253">
              <a:extLst>
                <a:ext uri="{FF2B5EF4-FFF2-40B4-BE49-F238E27FC236}">
                  <a16:creationId xmlns:a16="http://schemas.microsoft.com/office/drawing/2014/main" id="{E1685990-5573-B945-B109-44A2BC0DE8D3}"/>
                </a:ext>
              </a:extLst>
            </p:cNvPr>
            <p:cNvCxnSpPr>
              <a:cxnSpLocks/>
            </p:cNvCxnSpPr>
            <p:nvPr userDrawn="1"/>
          </p:nvCxnSpPr>
          <p:spPr>
            <a:xfrm rot="-1800000">
              <a:off x="9074129" y="6414255"/>
              <a:ext cx="0" cy="457200"/>
            </a:xfrm>
            <a:prstGeom prst="line">
              <a:avLst/>
            </a:prstGeom>
            <a:ln w="6350">
              <a:solidFill>
                <a:schemeClr val="accent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5" name="Straight Connector 254">
              <a:extLst>
                <a:ext uri="{FF2B5EF4-FFF2-40B4-BE49-F238E27FC236}">
                  <a16:creationId xmlns:a16="http://schemas.microsoft.com/office/drawing/2014/main" id="{DC38B62A-BDF7-6749-90E4-3493D5EF9031}"/>
                </a:ext>
              </a:extLst>
            </p:cNvPr>
            <p:cNvCxnSpPr>
              <a:cxnSpLocks/>
            </p:cNvCxnSpPr>
            <p:nvPr userDrawn="1"/>
          </p:nvCxnSpPr>
          <p:spPr>
            <a:xfrm rot="-1800000">
              <a:off x="9375389" y="6414255"/>
              <a:ext cx="0" cy="457200"/>
            </a:xfrm>
            <a:prstGeom prst="line">
              <a:avLst/>
            </a:prstGeom>
            <a:ln w="6350">
              <a:solidFill>
                <a:schemeClr val="accent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6" name="Straight Connector 255">
              <a:extLst>
                <a:ext uri="{FF2B5EF4-FFF2-40B4-BE49-F238E27FC236}">
                  <a16:creationId xmlns:a16="http://schemas.microsoft.com/office/drawing/2014/main" id="{82EE219A-E712-2B40-8480-82D91925EC52}"/>
                </a:ext>
              </a:extLst>
            </p:cNvPr>
            <p:cNvCxnSpPr>
              <a:cxnSpLocks/>
            </p:cNvCxnSpPr>
            <p:nvPr userDrawn="1"/>
          </p:nvCxnSpPr>
          <p:spPr>
            <a:xfrm rot="-1800000">
              <a:off x="9676649" y="6414255"/>
              <a:ext cx="0" cy="457200"/>
            </a:xfrm>
            <a:prstGeom prst="line">
              <a:avLst/>
            </a:prstGeom>
            <a:ln w="6350">
              <a:solidFill>
                <a:schemeClr val="accent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7" name="Straight Connector 256">
              <a:extLst>
                <a:ext uri="{FF2B5EF4-FFF2-40B4-BE49-F238E27FC236}">
                  <a16:creationId xmlns:a16="http://schemas.microsoft.com/office/drawing/2014/main" id="{CA3CA2A8-ADBE-5144-A8EE-27ACF7A61453}"/>
                </a:ext>
              </a:extLst>
            </p:cNvPr>
            <p:cNvCxnSpPr>
              <a:cxnSpLocks/>
            </p:cNvCxnSpPr>
            <p:nvPr userDrawn="1"/>
          </p:nvCxnSpPr>
          <p:spPr>
            <a:xfrm rot="-1800000">
              <a:off x="9977909" y="6414255"/>
              <a:ext cx="0" cy="457200"/>
            </a:xfrm>
            <a:prstGeom prst="line">
              <a:avLst/>
            </a:prstGeom>
            <a:ln w="6350">
              <a:solidFill>
                <a:schemeClr val="accent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8" name="Straight Connector 257">
              <a:extLst>
                <a:ext uri="{FF2B5EF4-FFF2-40B4-BE49-F238E27FC236}">
                  <a16:creationId xmlns:a16="http://schemas.microsoft.com/office/drawing/2014/main" id="{3231A83C-DB84-A943-874B-949A080CBB72}"/>
                </a:ext>
              </a:extLst>
            </p:cNvPr>
            <p:cNvCxnSpPr>
              <a:cxnSpLocks/>
            </p:cNvCxnSpPr>
            <p:nvPr userDrawn="1"/>
          </p:nvCxnSpPr>
          <p:spPr>
            <a:xfrm rot="-1800000">
              <a:off x="8622239" y="6414255"/>
              <a:ext cx="0" cy="457200"/>
            </a:xfrm>
            <a:prstGeom prst="line">
              <a:avLst/>
            </a:prstGeom>
            <a:ln w="6350">
              <a:solidFill>
                <a:schemeClr val="accent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9" name="Straight Connector 258">
              <a:extLst>
                <a:ext uri="{FF2B5EF4-FFF2-40B4-BE49-F238E27FC236}">
                  <a16:creationId xmlns:a16="http://schemas.microsoft.com/office/drawing/2014/main" id="{F91EF137-C47B-A642-99F7-8AD66DCDAB72}"/>
                </a:ext>
              </a:extLst>
            </p:cNvPr>
            <p:cNvCxnSpPr>
              <a:cxnSpLocks/>
            </p:cNvCxnSpPr>
            <p:nvPr userDrawn="1"/>
          </p:nvCxnSpPr>
          <p:spPr>
            <a:xfrm rot="-1800000">
              <a:off x="8923499" y="6414255"/>
              <a:ext cx="0" cy="457200"/>
            </a:xfrm>
            <a:prstGeom prst="line">
              <a:avLst/>
            </a:prstGeom>
            <a:ln w="6350">
              <a:solidFill>
                <a:schemeClr val="accent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0" name="Straight Connector 259">
              <a:extLst>
                <a:ext uri="{FF2B5EF4-FFF2-40B4-BE49-F238E27FC236}">
                  <a16:creationId xmlns:a16="http://schemas.microsoft.com/office/drawing/2014/main" id="{34A827C4-FF04-6E4E-9C4C-50ECD0F0D302}"/>
                </a:ext>
              </a:extLst>
            </p:cNvPr>
            <p:cNvCxnSpPr>
              <a:cxnSpLocks/>
            </p:cNvCxnSpPr>
            <p:nvPr userDrawn="1"/>
          </p:nvCxnSpPr>
          <p:spPr>
            <a:xfrm rot="-1800000">
              <a:off x="9224759" y="6414255"/>
              <a:ext cx="0" cy="457200"/>
            </a:xfrm>
            <a:prstGeom prst="line">
              <a:avLst/>
            </a:prstGeom>
            <a:ln w="6350">
              <a:solidFill>
                <a:schemeClr val="accent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1" name="Straight Connector 260">
              <a:extLst>
                <a:ext uri="{FF2B5EF4-FFF2-40B4-BE49-F238E27FC236}">
                  <a16:creationId xmlns:a16="http://schemas.microsoft.com/office/drawing/2014/main" id="{2E98F0DC-D2A2-2347-A19C-790D27971CA0}"/>
                </a:ext>
              </a:extLst>
            </p:cNvPr>
            <p:cNvCxnSpPr>
              <a:cxnSpLocks/>
            </p:cNvCxnSpPr>
            <p:nvPr userDrawn="1"/>
          </p:nvCxnSpPr>
          <p:spPr>
            <a:xfrm rot="-1800000">
              <a:off x="9526019" y="6414255"/>
              <a:ext cx="0" cy="457200"/>
            </a:xfrm>
            <a:prstGeom prst="line">
              <a:avLst/>
            </a:prstGeom>
            <a:ln w="6350">
              <a:solidFill>
                <a:schemeClr val="accent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2" name="Straight Connector 261">
              <a:extLst>
                <a:ext uri="{FF2B5EF4-FFF2-40B4-BE49-F238E27FC236}">
                  <a16:creationId xmlns:a16="http://schemas.microsoft.com/office/drawing/2014/main" id="{7E22653C-F8B9-0841-9A68-1D1F10DA71D3}"/>
                </a:ext>
              </a:extLst>
            </p:cNvPr>
            <p:cNvCxnSpPr>
              <a:cxnSpLocks/>
            </p:cNvCxnSpPr>
            <p:nvPr userDrawn="1"/>
          </p:nvCxnSpPr>
          <p:spPr>
            <a:xfrm rot="-1800000">
              <a:off x="9827279" y="6414255"/>
              <a:ext cx="0" cy="457200"/>
            </a:xfrm>
            <a:prstGeom prst="line">
              <a:avLst/>
            </a:prstGeom>
            <a:ln w="6350">
              <a:solidFill>
                <a:schemeClr val="accent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3" name="Straight Connector 262">
              <a:extLst>
                <a:ext uri="{FF2B5EF4-FFF2-40B4-BE49-F238E27FC236}">
                  <a16:creationId xmlns:a16="http://schemas.microsoft.com/office/drawing/2014/main" id="{F66D2B96-9EA5-7C42-B0DD-185A575653A0}"/>
                </a:ext>
              </a:extLst>
            </p:cNvPr>
            <p:cNvCxnSpPr>
              <a:cxnSpLocks/>
            </p:cNvCxnSpPr>
            <p:nvPr userDrawn="1"/>
          </p:nvCxnSpPr>
          <p:spPr>
            <a:xfrm rot="-1800000">
              <a:off x="10128539" y="6414255"/>
              <a:ext cx="0" cy="457200"/>
            </a:xfrm>
            <a:prstGeom prst="line">
              <a:avLst/>
            </a:prstGeom>
            <a:ln w="6350">
              <a:solidFill>
                <a:schemeClr val="accent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4" name="Straight Connector 263">
              <a:extLst>
                <a:ext uri="{FF2B5EF4-FFF2-40B4-BE49-F238E27FC236}">
                  <a16:creationId xmlns:a16="http://schemas.microsoft.com/office/drawing/2014/main" id="{D805A36E-47BB-EA42-A5B9-5F238E8C19D2}"/>
                </a:ext>
              </a:extLst>
            </p:cNvPr>
            <p:cNvCxnSpPr>
              <a:cxnSpLocks/>
            </p:cNvCxnSpPr>
            <p:nvPr userDrawn="1"/>
          </p:nvCxnSpPr>
          <p:spPr>
            <a:xfrm rot="-1800000">
              <a:off x="10279169" y="6414255"/>
              <a:ext cx="0" cy="457200"/>
            </a:xfrm>
            <a:prstGeom prst="line">
              <a:avLst/>
            </a:prstGeom>
            <a:ln w="6350">
              <a:solidFill>
                <a:schemeClr val="accent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5" name="Straight Connector 264">
              <a:extLst>
                <a:ext uri="{FF2B5EF4-FFF2-40B4-BE49-F238E27FC236}">
                  <a16:creationId xmlns:a16="http://schemas.microsoft.com/office/drawing/2014/main" id="{09EC943A-0C1E-7E46-AD25-58FA90922CD6}"/>
                </a:ext>
              </a:extLst>
            </p:cNvPr>
            <p:cNvCxnSpPr>
              <a:cxnSpLocks/>
            </p:cNvCxnSpPr>
            <p:nvPr userDrawn="1"/>
          </p:nvCxnSpPr>
          <p:spPr>
            <a:xfrm rot="-1800000">
              <a:off x="10429799" y="6414255"/>
              <a:ext cx="0" cy="457200"/>
            </a:xfrm>
            <a:prstGeom prst="line">
              <a:avLst/>
            </a:prstGeom>
            <a:ln w="6350">
              <a:solidFill>
                <a:schemeClr val="accent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6" name="Straight Connector 265">
              <a:extLst>
                <a:ext uri="{FF2B5EF4-FFF2-40B4-BE49-F238E27FC236}">
                  <a16:creationId xmlns:a16="http://schemas.microsoft.com/office/drawing/2014/main" id="{82E93B14-0D2D-E148-8FDE-82A178F1657A}"/>
                </a:ext>
              </a:extLst>
            </p:cNvPr>
            <p:cNvCxnSpPr>
              <a:cxnSpLocks/>
            </p:cNvCxnSpPr>
            <p:nvPr userDrawn="1"/>
          </p:nvCxnSpPr>
          <p:spPr>
            <a:xfrm rot="-1800000">
              <a:off x="10580429" y="6414255"/>
              <a:ext cx="0" cy="457200"/>
            </a:xfrm>
            <a:prstGeom prst="line">
              <a:avLst/>
            </a:prstGeom>
            <a:ln w="6350">
              <a:solidFill>
                <a:schemeClr val="accent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7" name="Straight Connector 266">
              <a:extLst>
                <a:ext uri="{FF2B5EF4-FFF2-40B4-BE49-F238E27FC236}">
                  <a16:creationId xmlns:a16="http://schemas.microsoft.com/office/drawing/2014/main" id="{8F12289A-5873-9342-87D0-36470985F2D1}"/>
                </a:ext>
              </a:extLst>
            </p:cNvPr>
            <p:cNvCxnSpPr>
              <a:cxnSpLocks/>
            </p:cNvCxnSpPr>
            <p:nvPr userDrawn="1"/>
          </p:nvCxnSpPr>
          <p:spPr>
            <a:xfrm rot="-1800000">
              <a:off x="10731059" y="6414255"/>
              <a:ext cx="0" cy="457200"/>
            </a:xfrm>
            <a:prstGeom prst="line">
              <a:avLst/>
            </a:prstGeom>
            <a:ln w="6350">
              <a:solidFill>
                <a:schemeClr val="accent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8" name="Straight Connector 267">
              <a:extLst>
                <a:ext uri="{FF2B5EF4-FFF2-40B4-BE49-F238E27FC236}">
                  <a16:creationId xmlns:a16="http://schemas.microsoft.com/office/drawing/2014/main" id="{113CA7C4-BB94-794E-B915-8ECB955F2C53}"/>
                </a:ext>
              </a:extLst>
            </p:cNvPr>
            <p:cNvCxnSpPr>
              <a:cxnSpLocks/>
            </p:cNvCxnSpPr>
            <p:nvPr userDrawn="1"/>
          </p:nvCxnSpPr>
          <p:spPr>
            <a:xfrm rot="-1800000">
              <a:off x="10881689" y="6414255"/>
              <a:ext cx="0" cy="457200"/>
            </a:xfrm>
            <a:prstGeom prst="line">
              <a:avLst/>
            </a:prstGeom>
            <a:ln w="6350">
              <a:solidFill>
                <a:schemeClr val="accent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9" name="Straight Connector 268">
              <a:extLst>
                <a:ext uri="{FF2B5EF4-FFF2-40B4-BE49-F238E27FC236}">
                  <a16:creationId xmlns:a16="http://schemas.microsoft.com/office/drawing/2014/main" id="{6BCC5D78-CADD-604F-ADB2-6A759CB0A9A2}"/>
                </a:ext>
              </a:extLst>
            </p:cNvPr>
            <p:cNvCxnSpPr>
              <a:cxnSpLocks/>
            </p:cNvCxnSpPr>
            <p:nvPr userDrawn="1"/>
          </p:nvCxnSpPr>
          <p:spPr>
            <a:xfrm rot="-1800000">
              <a:off x="11032319" y="6414255"/>
              <a:ext cx="0" cy="457200"/>
            </a:xfrm>
            <a:prstGeom prst="line">
              <a:avLst/>
            </a:prstGeom>
            <a:ln w="6350">
              <a:solidFill>
                <a:schemeClr val="accent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0" name="Straight Connector 269">
              <a:extLst>
                <a:ext uri="{FF2B5EF4-FFF2-40B4-BE49-F238E27FC236}">
                  <a16:creationId xmlns:a16="http://schemas.microsoft.com/office/drawing/2014/main" id="{1609606C-B292-774A-B777-F98D3B4E3426}"/>
                </a:ext>
              </a:extLst>
            </p:cNvPr>
            <p:cNvCxnSpPr>
              <a:cxnSpLocks/>
            </p:cNvCxnSpPr>
            <p:nvPr userDrawn="1"/>
          </p:nvCxnSpPr>
          <p:spPr>
            <a:xfrm rot="-1800000">
              <a:off x="11182949" y="6414255"/>
              <a:ext cx="0" cy="457200"/>
            </a:xfrm>
            <a:prstGeom prst="line">
              <a:avLst/>
            </a:prstGeom>
            <a:ln w="6350">
              <a:solidFill>
                <a:schemeClr val="accent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1" name="Straight Connector 270">
              <a:extLst>
                <a:ext uri="{FF2B5EF4-FFF2-40B4-BE49-F238E27FC236}">
                  <a16:creationId xmlns:a16="http://schemas.microsoft.com/office/drawing/2014/main" id="{380BC7CE-A94E-4448-B4F2-9D824D3A6F6C}"/>
                </a:ext>
              </a:extLst>
            </p:cNvPr>
            <p:cNvCxnSpPr>
              <a:cxnSpLocks/>
            </p:cNvCxnSpPr>
            <p:nvPr userDrawn="1"/>
          </p:nvCxnSpPr>
          <p:spPr>
            <a:xfrm rot="-1800000">
              <a:off x="11333579" y="6414255"/>
              <a:ext cx="0" cy="457200"/>
            </a:xfrm>
            <a:prstGeom prst="line">
              <a:avLst/>
            </a:prstGeom>
            <a:ln w="6350">
              <a:solidFill>
                <a:schemeClr val="accent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2" name="Straight Connector 271">
              <a:extLst>
                <a:ext uri="{FF2B5EF4-FFF2-40B4-BE49-F238E27FC236}">
                  <a16:creationId xmlns:a16="http://schemas.microsoft.com/office/drawing/2014/main" id="{CE64EF46-376E-7E49-8E25-D52BD24E2E19}"/>
                </a:ext>
              </a:extLst>
            </p:cNvPr>
            <p:cNvCxnSpPr>
              <a:cxnSpLocks/>
            </p:cNvCxnSpPr>
            <p:nvPr userDrawn="1"/>
          </p:nvCxnSpPr>
          <p:spPr>
            <a:xfrm rot="-1800000">
              <a:off x="11484209" y="6414255"/>
              <a:ext cx="0" cy="457200"/>
            </a:xfrm>
            <a:prstGeom prst="line">
              <a:avLst/>
            </a:prstGeom>
            <a:ln w="6350">
              <a:solidFill>
                <a:schemeClr val="accent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3" name="Straight Connector 272">
              <a:extLst>
                <a:ext uri="{FF2B5EF4-FFF2-40B4-BE49-F238E27FC236}">
                  <a16:creationId xmlns:a16="http://schemas.microsoft.com/office/drawing/2014/main" id="{789C0A29-A2E9-0E45-B319-B2606665ED3F}"/>
                </a:ext>
              </a:extLst>
            </p:cNvPr>
            <p:cNvCxnSpPr>
              <a:cxnSpLocks/>
            </p:cNvCxnSpPr>
            <p:nvPr userDrawn="1"/>
          </p:nvCxnSpPr>
          <p:spPr>
            <a:xfrm rot="-1800000">
              <a:off x="11634839" y="6414255"/>
              <a:ext cx="0" cy="457200"/>
            </a:xfrm>
            <a:prstGeom prst="line">
              <a:avLst/>
            </a:prstGeom>
            <a:ln w="6350">
              <a:solidFill>
                <a:schemeClr val="accent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4" name="Straight Connector 273">
              <a:extLst>
                <a:ext uri="{FF2B5EF4-FFF2-40B4-BE49-F238E27FC236}">
                  <a16:creationId xmlns:a16="http://schemas.microsoft.com/office/drawing/2014/main" id="{9FBDF9B9-41AA-0340-9899-AA636DD34EFA}"/>
                </a:ext>
              </a:extLst>
            </p:cNvPr>
            <p:cNvCxnSpPr>
              <a:cxnSpLocks/>
            </p:cNvCxnSpPr>
            <p:nvPr userDrawn="1"/>
          </p:nvCxnSpPr>
          <p:spPr>
            <a:xfrm rot="-1800000">
              <a:off x="11785469" y="6414255"/>
              <a:ext cx="0" cy="457200"/>
            </a:xfrm>
            <a:prstGeom prst="line">
              <a:avLst/>
            </a:prstGeom>
            <a:ln w="6350">
              <a:solidFill>
                <a:schemeClr val="accent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5" name="Straight Connector 274">
              <a:extLst>
                <a:ext uri="{FF2B5EF4-FFF2-40B4-BE49-F238E27FC236}">
                  <a16:creationId xmlns:a16="http://schemas.microsoft.com/office/drawing/2014/main" id="{491E8B6F-E11A-CF47-8F86-9398F92C6E2A}"/>
                </a:ext>
              </a:extLst>
            </p:cNvPr>
            <p:cNvCxnSpPr>
              <a:cxnSpLocks/>
            </p:cNvCxnSpPr>
            <p:nvPr userDrawn="1"/>
          </p:nvCxnSpPr>
          <p:spPr>
            <a:xfrm rot="-1800000">
              <a:off x="11936099" y="6414255"/>
              <a:ext cx="0" cy="457200"/>
            </a:xfrm>
            <a:prstGeom prst="line">
              <a:avLst/>
            </a:prstGeom>
            <a:ln w="6350">
              <a:solidFill>
                <a:schemeClr val="accent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6" name="Straight Connector 275">
              <a:extLst>
                <a:ext uri="{FF2B5EF4-FFF2-40B4-BE49-F238E27FC236}">
                  <a16:creationId xmlns:a16="http://schemas.microsoft.com/office/drawing/2014/main" id="{E7044BC2-13F6-E740-AABE-7D4763768E84}"/>
                </a:ext>
              </a:extLst>
            </p:cNvPr>
            <p:cNvCxnSpPr>
              <a:cxnSpLocks/>
            </p:cNvCxnSpPr>
            <p:nvPr userDrawn="1"/>
          </p:nvCxnSpPr>
          <p:spPr>
            <a:xfrm rot="-1800000">
              <a:off x="12086729" y="6414255"/>
              <a:ext cx="0" cy="457200"/>
            </a:xfrm>
            <a:prstGeom prst="line">
              <a:avLst/>
            </a:prstGeom>
            <a:ln w="6350">
              <a:solidFill>
                <a:schemeClr val="accent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7" name="Straight Connector 276">
              <a:extLst>
                <a:ext uri="{FF2B5EF4-FFF2-40B4-BE49-F238E27FC236}">
                  <a16:creationId xmlns:a16="http://schemas.microsoft.com/office/drawing/2014/main" id="{84AB7B08-35AE-0546-AEC9-8C7D439CB4B9}"/>
                </a:ext>
              </a:extLst>
            </p:cNvPr>
            <p:cNvCxnSpPr>
              <a:cxnSpLocks/>
            </p:cNvCxnSpPr>
            <p:nvPr userDrawn="1"/>
          </p:nvCxnSpPr>
          <p:spPr>
            <a:xfrm rot="-1800000">
              <a:off x="12237359" y="6414255"/>
              <a:ext cx="0" cy="457200"/>
            </a:xfrm>
            <a:prstGeom prst="line">
              <a:avLst/>
            </a:prstGeom>
            <a:ln w="6350">
              <a:solidFill>
                <a:schemeClr val="accent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8" name="Straight Connector 277">
              <a:extLst>
                <a:ext uri="{FF2B5EF4-FFF2-40B4-BE49-F238E27FC236}">
                  <a16:creationId xmlns:a16="http://schemas.microsoft.com/office/drawing/2014/main" id="{37B60186-F452-FF45-9F94-4B6CD91A499C}"/>
                </a:ext>
              </a:extLst>
            </p:cNvPr>
            <p:cNvCxnSpPr>
              <a:cxnSpLocks/>
            </p:cNvCxnSpPr>
            <p:nvPr userDrawn="1"/>
          </p:nvCxnSpPr>
          <p:spPr>
            <a:xfrm rot="-1800000">
              <a:off x="12387989" y="6414255"/>
              <a:ext cx="0" cy="457200"/>
            </a:xfrm>
            <a:prstGeom prst="line">
              <a:avLst/>
            </a:prstGeom>
            <a:ln w="6350">
              <a:solidFill>
                <a:schemeClr val="accent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9" name="Straight Connector 278">
              <a:extLst>
                <a:ext uri="{FF2B5EF4-FFF2-40B4-BE49-F238E27FC236}">
                  <a16:creationId xmlns:a16="http://schemas.microsoft.com/office/drawing/2014/main" id="{09419EAC-DCED-3E4C-AF05-88F15B856D87}"/>
                </a:ext>
              </a:extLst>
            </p:cNvPr>
            <p:cNvCxnSpPr>
              <a:cxnSpLocks/>
            </p:cNvCxnSpPr>
            <p:nvPr userDrawn="1"/>
          </p:nvCxnSpPr>
          <p:spPr>
            <a:xfrm rot="-1800000">
              <a:off x="-38986" y="6414255"/>
              <a:ext cx="0" cy="457200"/>
            </a:xfrm>
            <a:prstGeom prst="line">
              <a:avLst/>
            </a:prstGeom>
            <a:ln w="6350">
              <a:solidFill>
                <a:schemeClr val="accent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0" name="Straight Connector 279">
              <a:extLst>
                <a:ext uri="{FF2B5EF4-FFF2-40B4-BE49-F238E27FC236}">
                  <a16:creationId xmlns:a16="http://schemas.microsoft.com/office/drawing/2014/main" id="{0058CFDE-37B3-CC4E-A97B-A5C131548A01}"/>
                </a:ext>
              </a:extLst>
            </p:cNvPr>
            <p:cNvCxnSpPr>
              <a:cxnSpLocks/>
            </p:cNvCxnSpPr>
            <p:nvPr userDrawn="1"/>
          </p:nvCxnSpPr>
          <p:spPr>
            <a:xfrm rot="-1800000">
              <a:off x="111644" y="6414255"/>
              <a:ext cx="0" cy="457200"/>
            </a:xfrm>
            <a:prstGeom prst="line">
              <a:avLst/>
            </a:prstGeom>
            <a:ln w="6350">
              <a:solidFill>
                <a:schemeClr val="accent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1" name="Straight Connector 280">
              <a:extLst>
                <a:ext uri="{FF2B5EF4-FFF2-40B4-BE49-F238E27FC236}">
                  <a16:creationId xmlns:a16="http://schemas.microsoft.com/office/drawing/2014/main" id="{E9A51A62-012F-EF44-8EA6-AD74ED0D6D1F}"/>
                </a:ext>
              </a:extLst>
            </p:cNvPr>
            <p:cNvCxnSpPr>
              <a:cxnSpLocks/>
            </p:cNvCxnSpPr>
            <p:nvPr userDrawn="1"/>
          </p:nvCxnSpPr>
          <p:spPr>
            <a:xfrm rot="19800000">
              <a:off x="262274" y="6435038"/>
              <a:ext cx="0" cy="415636"/>
            </a:xfrm>
            <a:prstGeom prst="line">
              <a:avLst/>
            </a:prstGeom>
            <a:ln w="6350">
              <a:solidFill>
                <a:schemeClr val="accent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2" name="Straight Connector 281">
              <a:extLst>
                <a:ext uri="{FF2B5EF4-FFF2-40B4-BE49-F238E27FC236}">
                  <a16:creationId xmlns:a16="http://schemas.microsoft.com/office/drawing/2014/main" id="{87304279-91E7-AA47-A0A8-4DEF0BB4352B}"/>
                </a:ext>
              </a:extLst>
            </p:cNvPr>
            <p:cNvCxnSpPr>
              <a:cxnSpLocks/>
            </p:cNvCxnSpPr>
            <p:nvPr userDrawn="1"/>
          </p:nvCxnSpPr>
          <p:spPr>
            <a:xfrm rot="-1800000">
              <a:off x="412904" y="6414255"/>
              <a:ext cx="0" cy="457200"/>
            </a:xfrm>
            <a:prstGeom prst="line">
              <a:avLst/>
            </a:prstGeom>
            <a:ln w="6350">
              <a:solidFill>
                <a:schemeClr val="accent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3" name="Straight Connector 282">
              <a:extLst>
                <a:ext uri="{FF2B5EF4-FFF2-40B4-BE49-F238E27FC236}">
                  <a16:creationId xmlns:a16="http://schemas.microsoft.com/office/drawing/2014/main" id="{2F648B9A-0998-DD40-9BB5-FEF826D258F4}"/>
                </a:ext>
              </a:extLst>
            </p:cNvPr>
            <p:cNvCxnSpPr>
              <a:cxnSpLocks/>
            </p:cNvCxnSpPr>
            <p:nvPr userDrawn="1"/>
          </p:nvCxnSpPr>
          <p:spPr>
            <a:xfrm rot="-1800000">
              <a:off x="563534" y="6414255"/>
              <a:ext cx="0" cy="457200"/>
            </a:xfrm>
            <a:prstGeom prst="line">
              <a:avLst/>
            </a:prstGeom>
            <a:ln w="6350">
              <a:solidFill>
                <a:schemeClr val="accent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4" name="Straight Connector 283">
              <a:extLst>
                <a:ext uri="{FF2B5EF4-FFF2-40B4-BE49-F238E27FC236}">
                  <a16:creationId xmlns:a16="http://schemas.microsoft.com/office/drawing/2014/main" id="{D417485B-1D5B-8C4D-9ED9-E65ACBEFE747}"/>
                </a:ext>
              </a:extLst>
            </p:cNvPr>
            <p:cNvCxnSpPr>
              <a:cxnSpLocks/>
            </p:cNvCxnSpPr>
            <p:nvPr userDrawn="1"/>
          </p:nvCxnSpPr>
          <p:spPr>
            <a:xfrm rot="-1800000">
              <a:off x="714164" y="6414255"/>
              <a:ext cx="0" cy="457200"/>
            </a:xfrm>
            <a:prstGeom prst="line">
              <a:avLst/>
            </a:prstGeom>
            <a:ln w="6350">
              <a:solidFill>
                <a:schemeClr val="accent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5" name="Straight Connector 284">
              <a:extLst>
                <a:ext uri="{FF2B5EF4-FFF2-40B4-BE49-F238E27FC236}">
                  <a16:creationId xmlns:a16="http://schemas.microsoft.com/office/drawing/2014/main" id="{FC8F82E2-93CD-5B45-8D8C-AB4B72A3421B}"/>
                </a:ext>
              </a:extLst>
            </p:cNvPr>
            <p:cNvCxnSpPr>
              <a:cxnSpLocks/>
            </p:cNvCxnSpPr>
            <p:nvPr userDrawn="1"/>
          </p:nvCxnSpPr>
          <p:spPr>
            <a:xfrm rot="-1800000">
              <a:off x="864794" y="6414255"/>
              <a:ext cx="0" cy="457200"/>
            </a:xfrm>
            <a:prstGeom prst="line">
              <a:avLst/>
            </a:prstGeom>
            <a:ln w="6350">
              <a:solidFill>
                <a:schemeClr val="accent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6" name="Straight Connector 285">
              <a:extLst>
                <a:ext uri="{FF2B5EF4-FFF2-40B4-BE49-F238E27FC236}">
                  <a16:creationId xmlns:a16="http://schemas.microsoft.com/office/drawing/2014/main" id="{728684D6-9B5A-0F42-9A4C-9A6C62DE6593}"/>
                </a:ext>
              </a:extLst>
            </p:cNvPr>
            <p:cNvCxnSpPr>
              <a:cxnSpLocks/>
            </p:cNvCxnSpPr>
            <p:nvPr userDrawn="1"/>
          </p:nvCxnSpPr>
          <p:spPr>
            <a:xfrm rot="-1800000">
              <a:off x="1015424" y="6414255"/>
              <a:ext cx="0" cy="457200"/>
            </a:xfrm>
            <a:prstGeom prst="line">
              <a:avLst/>
            </a:prstGeom>
            <a:ln w="6350">
              <a:solidFill>
                <a:schemeClr val="accent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7" name="Straight Connector 286">
              <a:extLst>
                <a:ext uri="{FF2B5EF4-FFF2-40B4-BE49-F238E27FC236}">
                  <a16:creationId xmlns:a16="http://schemas.microsoft.com/office/drawing/2014/main" id="{7954162B-3D5C-7E43-B9BE-0403F18A010A}"/>
                </a:ext>
              </a:extLst>
            </p:cNvPr>
            <p:cNvCxnSpPr>
              <a:cxnSpLocks/>
            </p:cNvCxnSpPr>
            <p:nvPr userDrawn="1"/>
          </p:nvCxnSpPr>
          <p:spPr>
            <a:xfrm rot="-1800000">
              <a:off x="1166054" y="6414255"/>
              <a:ext cx="0" cy="457200"/>
            </a:xfrm>
            <a:prstGeom prst="line">
              <a:avLst/>
            </a:prstGeom>
            <a:ln w="6350">
              <a:solidFill>
                <a:schemeClr val="accent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8" name="Straight Connector 287">
              <a:extLst>
                <a:ext uri="{FF2B5EF4-FFF2-40B4-BE49-F238E27FC236}">
                  <a16:creationId xmlns:a16="http://schemas.microsoft.com/office/drawing/2014/main" id="{6AD30203-045A-9142-9FD3-F8CC7669DBF2}"/>
                </a:ext>
              </a:extLst>
            </p:cNvPr>
            <p:cNvCxnSpPr>
              <a:cxnSpLocks/>
            </p:cNvCxnSpPr>
            <p:nvPr userDrawn="1"/>
          </p:nvCxnSpPr>
          <p:spPr>
            <a:xfrm rot="-1800000">
              <a:off x="1316684" y="6414255"/>
              <a:ext cx="0" cy="457200"/>
            </a:xfrm>
            <a:prstGeom prst="line">
              <a:avLst/>
            </a:prstGeom>
            <a:ln w="6350">
              <a:solidFill>
                <a:schemeClr val="accent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9" name="Straight Connector 288">
              <a:extLst>
                <a:ext uri="{FF2B5EF4-FFF2-40B4-BE49-F238E27FC236}">
                  <a16:creationId xmlns:a16="http://schemas.microsoft.com/office/drawing/2014/main" id="{ED0767BD-CB05-7E43-AE32-DCEF3D37B210}"/>
                </a:ext>
              </a:extLst>
            </p:cNvPr>
            <p:cNvCxnSpPr>
              <a:cxnSpLocks/>
            </p:cNvCxnSpPr>
            <p:nvPr userDrawn="1"/>
          </p:nvCxnSpPr>
          <p:spPr>
            <a:xfrm rot="-1800000">
              <a:off x="1467314" y="6414255"/>
              <a:ext cx="0" cy="457200"/>
            </a:xfrm>
            <a:prstGeom prst="line">
              <a:avLst/>
            </a:prstGeom>
            <a:ln w="6350">
              <a:solidFill>
                <a:schemeClr val="accent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0" name="Straight Connector 289">
              <a:extLst>
                <a:ext uri="{FF2B5EF4-FFF2-40B4-BE49-F238E27FC236}">
                  <a16:creationId xmlns:a16="http://schemas.microsoft.com/office/drawing/2014/main" id="{7465018B-B230-254C-BAE9-FF8C6D91BF66}"/>
                </a:ext>
              </a:extLst>
            </p:cNvPr>
            <p:cNvCxnSpPr>
              <a:cxnSpLocks/>
            </p:cNvCxnSpPr>
            <p:nvPr userDrawn="1"/>
          </p:nvCxnSpPr>
          <p:spPr>
            <a:xfrm rot="-1800000">
              <a:off x="1617944" y="6414255"/>
              <a:ext cx="0" cy="457200"/>
            </a:xfrm>
            <a:prstGeom prst="line">
              <a:avLst/>
            </a:prstGeom>
            <a:ln w="6350">
              <a:solidFill>
                <a:schemeClr val="accent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1" name="Straight Connector 290">
              <a:extLst>
                <a:ext uri="{FF2B5EF4-FFF2-40B4-BE49-F238E27FC236}">
                  <a16:creationId xmlns:a16="http://schemas.microsoft.com/office/drawing/2014/main" id="{A25124FD-C3BF-344E-930C-3AF84B8360DE}"/>
                </a:ext>
              </a:extLst>
            </p:cNvPr>
            <p:cNvCxnSpPr>
              <a:cxnSpLocks/>
            </p:cNvCxnSpPr>
            <p:nvPr userDrawn="1"/>
          </p:nvCxnSpPr>
          <p:spPr>
            <a:xfrm rot="-1800000">
              <a:off x="1768574" y="6414255"/>
              <a:ext cx="0" cy="457200"/>
            </a:xfrm>
            <a:prstGeom prst="line">
              <a:avLst/>
            </a:prstGeom>
            <a:ln w="6350">
              <a:solidFill>
                <a:schemeClr val="accent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2" name="Straight Connector 291">
              <a:extLst>
                <a:ext uri="{FF2B5EF4-FFF2-40B4-BE49-F238E27FC236}">
                  <a16:creationId xmlns:a16="http://schemas.microsoft.com/office/drawing/2014/main" id="{60811C8F-C5CE-BF4F-A448-8B458A2CCE16}"/>
                </a:ext>
              </a:extLst>
            </p:cNvPr>
            <p:cNvCxnSpPr>
              <a:cxnSpLocks/>
            </p:cNvCxnSpPr>
            <p:nvPr userDrawn="1"/>
          </p:nvCxnSpPr>
          <p:spPr>
            <a:xfrm rot="-1800000">
              <a:off x="1919204" y="6414255"/>
              <a:ext cx="0" cy="457200"/>
            </a:xfrm>
            <a:prstGeom prst="line">
              <a:avLst/>
            </a:prstGeom>
            <a:ln w="6350">
              <a:solidFill>
                <a:schemeClr val="accent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3" name="Straight Connector 292">
              <a:extLst>
                <a:ext uri="{FF2B5EF4-FFF2-40B4-BE49-F238E27FC236}">
                  <a16:creationId xmlns:a16="http://schemas.microsoft.com/office/drawing/2014/main" id="{D79B0794-9AF0-A04F-B023-0D28BFF765EB}"/>
                </a:ext>
              </a:extLst>
            </p:cNvPr>
            <p:cNvCxnSpPr>
              <a:cxnSpLocks/>
            </p:cNvCxnSpPr>
            <p:nvPr userDrawn="1"/>
          </p:nvCxnSpPr>
          <p:spPr>
            <a:xfrm rot="-1800000">
              <a:off x="2069834" y="6414255"/>
              <a:ext cx="0" cy="457200"/>
            </a:xfrm>
            <a:prstGeom prst="line">
              <a:avLst/>
            </a:prstGeom>
            <a:ln w="6350">
              <a:solidFill>
                <a:schemeClr val="accent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4" name="Straight Connector 293">
              <a:extLst>
                <a:ext uri="{FF2B5EF4-FFF2-40B4-BE49-F238E27FC236}">
                  <a16:creationId xmlns:a16="http://schemas.microsoft.com/office/drawing/2014/main" id="{51970B6E-9BB9-D744-820C-56FF43C68909}"/>
                </a:ext>
              </a:extLst>
            </p:cNvPr>
            <p:cNvCxnSpPr>
              <a:cxnSpLocks/>
            </p:cNvCxnSpPr>
            <p:nvPr userDrawn="1"/>
          </p:nvCxnSpPr>
          <p:spPr>
            <a:xfrm rot="-1800000">
              <a:off x="2220464" y="6414255"/>
              <a:ext cx="0" cy="457200"/>
            </a:xfrm>
            <a:prstGeom prst="line">
              <a:avLst/>
            </a:prstGeom>
            <a:ln w="6350">
              <a:solidFill>
                <a:schemeClr val="accent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5" name="Straight Connector 294">
              <a:extLst>
                <a:ext uri="{FF2B5EF4-FFF2-40B4-BE49-F238E27FC236}">
                  <a16:creationId xmlns:a16="http://schemas.microsoft.com/office/drawing/2014/main" id="{E0F7624B-47B9-3546-81B1-CA49DB20AE56}"/>
                </a:ext>
              </a:extLst>
            </p:cNvPr>
            <p:cNvCxnSpPr>
              <a:cxnSpLocks/>
            </p:cNvCxnSpPr>
            <p:nvPr userDrawn="1"/>
          </p:nvCxnSpPr>
          <p:spPr>
            <a:xfrm rot="-1800000">
              <a:off x="2371094" y="6414255"/>
              <a:ext cx="0" cy="457200"/>
            </a:xfrm>
            <a:prstGeom prst="line">
              <a:avLst/>
            </a:prstGeom>
            <a:ln w="6350">
              <a:solidFill>
                <a:schemeClr val="accent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6" name="Straight Connector 295">
              <a:extLst>
                <a:ext uri="{FF2B5EF4-FFF2-40B4-BE49-F238E27FC236}">
                  <a16:creationId xmlns:a16="http://schemas.microsoft.com/office/drawing/2014/main" id="{7F1A9D66-549F-7F49-A9E4-DB0042ED2044}"/>
                </a:ext>
              </a:extLst>
            </p:cNvPr>
            <p:cNvCxnSpPr>
              <a:cxnSpLocks/>
            </p:cNvCxnSpPr>
            <p:nvPr userDrawn="1"/>
          </p:nvCxnSpPr>
          <p:spPr>
            <a:xfrm rot="-1800000">
              <a:off x="2521724" y="6414255"/>
              <a:ext cx="0" cy="457200"/>
            </a:xfrm>
            <a:prstGeom prst="line">
              <a:avLst/>
            </a:prstGeom>
            <a:ln w="6350">
              <a:solidFill>
                <a:schemeClr val="accent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7" name="Straight Connector 296">
              <a:extLst>
                <a:ext uri="{FF2B5EF4-FFF2-40B4-BE49-F238E27FC236}">
                  <a16:creationId xmlns:a16="http://schemas.microsoft.com/office/drawing/2014/main" id="{1D08B892-350C-674E-8370-52EB6FDD713A}"/>
                </a:ext>
              </a:extLst>
            </p:cNvPr>
            <p:cNvCxnSpPr>
              <a:cxnSpLocks/>
            </p:cNvCxnSpPr>
            <p:nvPr userDrawn="1"/>
          </p:nvCxnSpPr>
          <p:spPr>
            <a:xfrm rot="-1800000">
              <a:off x="2672354" y="6414255"/>
              <a:ext cx="0" cy="457200"/>
            </a:xfrm>
            <a:prstGeom prst="line">
              <a:avLst/>
            </a:prstGeom>
            <a:ln w="6350">
              <a:solidFill>
                <a:schemeClr val="accent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8" name="Straight Connector 297">
              <a:extLst>
                <a:ext uri="{FF2B5EF4-FFF2-40B4-BE49-F238E27FC236}">
                  <a16:creationId xmlns:a16="http://schemas.microsoft.com/office/drawing/2014/main" id="{31E88BF3-B58E-BA41-8DCD-B7B87C35555B}"/>
                </a:ext>
              </a:extLst>
            </p:cNvPr>
            <p:cNvCxnSpPr>
              <a:cxnSpLocks/>
            </p:cNvCxnSpPr>
            <p:nvPr userDrawn="1"/>
          </p:nvCxnSpPr>
          <p:spPr>
            <a:xfrm rot="-1800000">
              <a:off x="2822984" y="6414255"/>
              <a:ext cx="0" cy="457200"/>
            </a:xfrm>
            <a:prstGeom prst="line">
              <a:avLst/>
            </a:prstGeom>
            <a:ln w="6350">
              <a:solidFill>
                <a:schemeClr val="accent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9" name="Straight Connector 298">
              <a:extLst>
                <a:ext uri="{FF2B5EF4-FFF2-40B4-BE49-F238E27FC236}">
                  <a16:creationId xmlns:a16="http://schemas.microsoft.com/office/drawing/2014/main" id="{F10FB787-F20D-9247-B360-51F60B3F0BE8}"/>
                </a:ext>
              </a:extLst>
            </p:cNvPr>
            <p:cNvCxnSpPr>
              <a:cxnSpLocks/>
            </p:cNvCxnSpPr>
            <p:nvPr userDrawn="1"/>
          </p:nvCxnSpPr>
          <p:spPr>
            <a:xfrm rot="-1800000">
              <a:off x="2973614" y="6414255"/>
              <a:ext cx="0" cy="457200"/>
            </a:xfrm>
            <a:prstGeom prst="line">
              <a:avLst/>
            </a:prstGeom>
            <a:ln w="6350">
              <a:solidFill>
                <a:schemeClr val="accent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0" name="Straight Connector 299">
              <a:extLst>
                <a:ext uri="{FF2B5EF4-FFF2-40B4-BE49-F238E27FC236}">
                  <a16:creationId xmlns:a16="http://schemas.microsoft.com/office/drawing/2014/main" id="{15EFDDFE-46C1-D446-919B-55177FBE57DE}"/>
                </a:ext>
              </a:extLst>
            </p:cNvPr>
            <p:cNvCxnSpPr>
              <a:cxnSpLocks/>
            </p:cNvCxnSpPr>
            <p:nvPr userDrawn="1"/>
          </p:nvCxnSpPr>
          <p:spPr>
            <a:xfrm rot="-1800000">
              <a:off x="3124244" y="6414255"/>
              <a:ext cx="0" cy="457200"/>
            </a:xfrm>
            <a:prstGeom prst="line">
              <a:avLst/>
            </a:prstGeom>
            <a:ln w="6350">
              <a:solidFill>
                <a:schemeClr val="accent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1" name="Straight Connector 300">
              <a:extLst>
                <a:ext uri="{FF2B5EF4-FFF2-40B4-BE49-F238E27FC236}">
                  <a16:creationId xmlns:a16="http://schemas.microsoft.com/office/drawing/2014/main" id="{FE872A0E-4821-3F49-AA49-0604652D3488}"/>
                </a:ext>
              </a:extLst>
            </p:cNvPr>
            <p:cNvCxnSpPr>
              <a:cxnSpLocks/>
            </p:cNvCxnSpPr>
            <p:nvPr userDrawn="1"/>
          </p:nvCxnSpPr>
          <p:spPr>
            <a:xfrm rot="-1800000">
              <a:off x="3274874" y="6414255"/>
              <a:ext cx="0" cy="457200"/>
            </a:xfrm>
            <a:prstGeom prst="line">
              <a:avLst/>
            </a:prstGeom>
            <a:ln w="6350">
              <a:solidFill>
                <a:schemeClr val="accent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2" name="Straight Connector 301">
              <a:extLst>
                <a:ext uri="{FF2B5EF4-FFF2-40B4-BE49-F238E27FC236}">
                  <a16:creationId xmlns:a16="http://schemas.microsoft.com/office/drawing/2014/main" id="{D5907F4C-9285-9F40-95CC-10AE6B176155}"/>
                </a:ext>
              </a:extLst>
            </p:cNvPr>
            <p:cNvCxnSpPr>
              <a:cxnSpLocks/>
            </p:cNvCxnSpPr>
            <p:nvPr userDrawn="1"/>
          </p:nvCxnSpPr>
          <p:spPr>
            <a:xfrm rot="-1800000">
              <a:off x="3425504" y="6414255"/>
              <a:ext cx="0" cy="457200"/>
            </a:xfrm>
            <a:prstGeom prst="line">
              <a:avLst/>
            </a:prstGeom>
            <a:ln w="6350">
              <a:solidFill>
                <a:schemeClr val="accent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3" name="Straight Connector 302">
              <a:extLst>
                <a:ext uri="{FF2B5EF4-FFF2-40B4-BE49-F238E27FC236}">
                  <a16:creationId xmlns:a16="http://schemas.microsoft.com/office/drawing/2014/main" id="{424DBCC6-7007-BA4E-AF60-3721BCBA16BE}"/>
                </a:ext>
              </a:extLst>
            </p:cNvPr>
            <p:cNvCxnSpPr>
              <a:cxnSpLocks/>
            </p:cNvCxnSpPr>
            <p:nvPr userDrawn="1"/>
          </p:nvCxnSpPr>
          <p:spPr>
            <a:xfrm rot="-1800000">
              <a:off x="3576134" y="6414255"/>
              <a:ext cx="0" cy="457200"/>
            </a:xfrm>
            <a:prstGeom prst="line">
              <a:avLst/>
            </a:prstGeom>
            <a:ln w="6350">
              <a:solidFill>
                <a:schemeClr val="accent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4" name="Straight Connector 303">
              <a:extLst>
                <a:ext uri="{FF2B5EF4-FFF2-40B4-BE49-F238E27FC236}">
                  <a16:creationId xmlns:a16="http://schemas.microsoft.com/office/drawing/2014/main" id="{4A36A726-6220-3C4E-B030-6B15AE77F283}"/>
                </a:ext>
              </a:extLst>
            </p:cNvPr>
            <p:cNvCxnSpPr>
              <a:cxnSpLocks/>
            </p:cNvCxnSpPr>
            <p:nvPr userDrawn="1"/>
          </p:nvCxnSpPr>
          <p:spPr>
            <a:xfrm rot="-1800000">
              <a:off x="3726764" y="6414255"/>
              <a:ext cx="0" cy="457200"/>
            </a:xfrm>
            <a:prstGeom prst="line">
              <a:avLst/>
            </a:prstGeom>
            <a:ln w="6350">
              <a:solidFill>
                <a:schemeClr val="accent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5" name="Straight Connector 304">
              <a:extLst>
                <a:ext uri="{FF2B5EF4-FFF2-40B4-BE49-F238E27FC236}">
                  <a16:creationId xmlns:a16="http://schemas.microsoft.com/office/drawing/2014/main" id="{4BBE226E-D898-5642-B719-F64165485638}"/>
                </a:ext>
              </a:extLst>
            </p:cNvPr>
            <p:cNvCxnSpPr>
              <a:cxnSpLocks/>
            </p:cNvCxnSpPr>
            <p:nvPr userDrawn="1"/>
          </p:nvCxnSpPr>
          <p:spPr>
            <a:xfrm rot="-1800000">
              <a:off x="3877394" y="6414255"/>
              <a:ext cx="0" cy="457200"/>
            </a:xfrm>
            <a:prstGeom prst="line">
              <a:avLst/>
            </a:prstGeom>
            <a:ln w="6350">
              <a:solidFill>
                <a:schemeClr val="accent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6" name="Straight Connector 305">
              <a:extLst>
                <a:ext uri="{FF2B5EF4-FFF2-40B4-BE49-F238E27FC236}">
                  <a16:creationId xmlns:a16="http://schemas.microsoft.com/office/drawing/2014/main" id="{814E3052-33AA-1447-A302-CCE5F1BE9B9B}"/>
                </a:ext>
              </a:extLst>
            </p:cNvPr>
            <p:cNvCxnSpPr>
              <a:cxnSpLocks/>
            </p:cNvCxnSpPr>
            <p:nvPr userDrawn="1"/>
          </p:nvCxnSpPr>
          <p:spPr>
            <a:xfrm rot="-1800000">
              <a:off x="4028024" y="6414255"/>
              <a:ext cx="0" cy="457200"/>
            </a:xfrm>
            <a:prstGeom prst="line">
              <a:avLst/>
            </a:prstGeom>
            <a:ln w="6350">
              <a:solidFill>
                <a:schemeClr val="accent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7" name="Straight Connector 306">
              <a:extLst>
                <a:ext uri="{FF2B5EF4-FFF2-40B4-BE49-F238E27FC236}">
                  <a16:creationId xmlns:a16="http://schemas.microsoft.com/office/drawing/2014/main" id="{4B9ADDF8-76E9-454B-A32C-4DCFA336A9CA}"/>
                </a:ext>
              </a:extLst>
            </p:cNvPr>
            <p:cNvCxnSpPr>
              <a:cxnSpLocks/>
            </p:cNvCxnSpPr>
            <p:nvPr userDrawn="1"/>
          </p:nvCxnSpPr>
          <p:spPr>
            <a:xfrm rot="-1800000">
              <a:off x="4178654" y="6414255"/>
              <a:ext cx="0" cy="457200"/>
            </a:xfrm>
            <a:prstGeom prst="line">
              <a:avLst/>
            </a:prstGeom>
            <a:ln w="6350">
              <a:solidFill>
                <a:schemeClr val="accent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8" name="Straight Connector 307">
              <a:extLst>
                <a:ext uri="{FF2B5EF4-FFF2-40B4-BE49-F238E27FC236}">
                  <a16:creationId xmlns:a16="http://schemas.microsoft.com/office/drawing/2014/main" id="{0ACB5455-0BBA-D74D-A5B2-A0718BBD703C}"/>
                </a:ext>
              </a:extLst>
            </p:cNvPr>
            <p:cNvCxnSpPr>
              <a:cxnSpLocks/>
            </p:cNvCxnSpPr>
            <p:nvPr userDrawn="1"/>
          </p:nvCxnSpPr>
          <p:spPr>
            <a:xfrm rot="-1800000">
              <a:off x="4329284" y="6414255"/>
              <a:ext cx="0" cy="457200"/>
            </a:xfrm>
            <a:prstGeom prst="line">
              <a:avLst/>
            </a:prstGeom>
            <a:ln w="6350">
              <a:solidFill>
                <a:schemeClr val="accent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9" name="Straight Connector 308">
              <a:extLst>
                <a:ext uri="{FF2B5EF4-FFF2-40B4-BE49-F238E27FC236}">
                  <a16:creationId xmlns:a16="http://schemas.microsoft.com/office/drawing/2014/main" id="{10E2705C-98E0-064E-85AF-DAF23B667CD1}"/>
                </a:ext>
              </a:extLst>
            </p:cNvPr>
            <p:cNvCxnSpPr>
              <a:cxnSpLocks/>
            </p:cNvCxnSpPr>
            <p:nvPr userDrawn="1"/>
          </p:nvCxnSpPr>
          <p:spPr>
            <a:xfrm rot="-1800000">
              <a:off x="4479914" y="6414255"/>
              <a:ext cx="0" cy="457200"/>
            </a:xfrm>
            <a:prstGeom prst="line">
              <a:avLst/>
            </a:prstGeom>
            <a:ln w="6350">
              <a:solidFill>
                <a:schemeClr val="accent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0" name="Straight Connector 309">
              <a:extLst>
                <a:ext uri="{FF2B5EF4-FFF2-40B4-BE49-F238E27FC236}">
                  <a16:creationId xmlns:a16="http://schemas.microsoft.com/office/drawing/2014/main" id="{2A2DE935-6CA6-544D-9E34-DEA95076EFA9}"/>
                </a:ext>
              </a:extLst>
            </p:cNvPr>
            <p:cNvCxnSpPr>
              <a:cxnSpLocks/>
            </p:cNvCxnSpPr>
            <p:nvPr userDrawn="1"/>
          </p:nvCxnSpPr>
          <p:spPr>
            <a:xfrm rot="-1800000">
              <a:off x="4630544" y="6414255"/>
              <a:ext cx="0" cy="457200"/>
            </a:xfrm>
            <a:prstGeom prst="line">
              <a:avLst/>
            </a:prstGeom>
            <a:ln w="6350">
              <a:solidFill>
                <a:schemeClr val="accent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1" name="Straight Connector 310">
              <a:extLst>
                <a:ext uri="{FF2B5EF4-FFF2-40B4-BE49-F238E27FC236}">
                  <a16:creationId xmlns:a16="http://schemas.microsoft.com/office/drawing/2014/main" id="{DF2DA4E8-B4F9-804E-9D2B-4F497318D4E7}"/>
                </a:ext>
              </a:extLst>
            </p:cNvPr>
            <p:cNvCxnSpPr>
              <a:cxnSpLocks/>
            </p:cNvCxnSpPr>
            <p:nvPr userDrawn="1"/>
          </p:nvCxnSpPr>
          <p:spPr>
            <a:xfrm rot="-1800000">
              <a:off x="4781174" y="6414255"/>
              <a:ext cx="0" cy="457200"/>
            </a:xfrm>
            <a:prstGeom prst="line">
              <a:avLst/>
            </a:prstGeom>
            <a:ln w="6350">
              <a:solidFill>
                <a:schemeClr val="accent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2" name="Straight Connector 311">
              <a:extLst>
                <a:ext uri="{FF2B5EF4-FFF2-40B4-BE49-F238E27FC236}">
                  <a16:creationId xmlns:a16="http://schemas.microsoft.com/office/drawing/2014/main" id="{9B10FB09-DF92-CC46-8FBF-D90F6A4E0CDD}"/>
                </a:ext>
              </a:extLst>
            </p:cNvPr>
            <p:cNvCxnSpPr>
              <a:cxnSpLocks/>
            </p:cNvCxnSpPr>
            <p:nvPr userDrawn="1"/>
          </p:nvCxnSpPr>
          <p:spPr>
            <a:xfrm rot="-1800000">
              <a:off x="4931804" y="6414255"/>
              <a:ext cx="0" cy="457200"/>
            </a:xfrm>
            <a:prstGeom prst="line">
              <a:avLst/>
            </a:prstGeom>
            <a:ln w="6350">
              <a:solidFill>
                <a:schemeClr val="accent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3" name="Straight Connector 312">
              <a:extLst>
                <a:ext uri="{FF2B5EF4-FFF2-40B4-BE49-F238E27FC236}">
                  <a16:creationId xmlns:a16="http://schemas.microsoft.com/office/drawing/2014/main" id="{D3FEACAC-81DD-7D4B-BC70-5953D9FDCF2C}"/>
                </a:ext>
              </a:extLst>
            </p:cNvPr>
            <p:cNvCxnSpPr>
              <a:cxnSpLocks/>
            </p:cNvCxnSpPr>
            <p:nvPr userDrawn="1"/>
          </p:nvCxnSpPr>
          <p:spPr>
            <a:xfrm rot="-1800000">
              <a:off x="5082434" y="6414255"/>
              <a:ext cx="0" cy="457200"/>
            </a:xfrm>
            <a:prstGeom prst="line">
              <a:avLst/>
            </a:prstGeom>
            <a:ln w="6350">
              <a:solidFill>
                <a:schemeClr val="accent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4" name="Straight Connector 313">
              <a:extLst>
                <a:ext uri="{FF2B5EF4-FFF2-40B4-BE49-F238E27FC236}">
                  <a16:creationId xmlns:a16="http://schemas.microsoft.com/office/drawing/2014/main" id="{57D30E94-A688-1549-9782-3F05BA5210F1}"/>
                </a:ext>
              </a:extLst>
            </p:cNvPr>
            <p:cNvCxnSpPr>
              <a:cxnSpLocks/>
            </p:cNvCxnSpPr>
            <p:nvPr userDrawn="1"/>
          </p:nvCxnSpPr>
          <p:spPr>
            <a:xfrm rot="-1800000">
              <a:off x="5233064" y="6414255"/>
              <a:ext cx="0" cy="457200"/>
            </a:xfrm>
            <a:prstGeom prst="line">
              <a:avLst/>
            </a:prstGeom>
            <a:ln w="6350">
              <a:solidFill>
                <a:schemeClr val="accent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5" name="Straight Connector 314">
              <a:extLst>
                <a:ext uri="{FF2B5EF4-FFF2-40B4-BE49-F238E27FC236}">
                  <a16:creationId xmlns:a16="http://schemas.microsoft.com/office/drawing/2014/main" id="{E7BFCBB6-0400-DD4D-9E35-607825F81B56}"/>
                </a:ext>
              </a:extLst>
            </p:cNvPr>
            <p:cNvCxnSpPr>
              <a:cxnSpLocks/>
            </p:cNvCxnSpPr>
            <p:nvPr userDrawn="1"/>
          </p:nvCxnSpPr>
          <p:spPr>
            <a:xfrm rot="-1800000">
              <a:off x="5383694" y="6414255"/>
              <a:ext cx="0" cy="457200"/>
            </a:xfrm>
            <a:prstGeom prst="line">
              <a:avLst/>
            </a:prstGeom>
            <a:ln w="6350">
              <a:solidFill>
                <a:schemeClr val="accent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6" name="Straight Connector 315">
              <a:extLst>
                <a:ext uri="{FF2B5EF4-FFF2-40B4-BE49-F238E27FC236}">
                  <a16:creationId xmlns:a16="http://schemas.microsoft.com/office/drawing/2014/main" id="{12D7BDF5-7ED2-2949-9D92-329EBE0ED4A5}"/>
                </a:ext>
              </a:extLst>
            </p:cNvPr>
            <p:cNvCxnSpPr>
              <a:cxnSpLocks/>
            </p:cNvCxnSpPr>
            <p:nvPr userDrawn="1"/>
          </p:nvCxnSpPr>
          <p:spPr>
            <a:xfrm rot="-1800000">
              <a:off x="5534324" y="6414255"/>
              <a:ext cx="0" cy="457200"/>
            </a:xfrm>
            <a:prstGeom prst="line">
              <a:avLst/>
            </a:prstGeom>
            <a:ln w="6350">
              <a:solidFill>
                <a:schemeClr val="accent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7" name="Straight Connector 316">
              <a:extLst>
                <a:ext uri="{FF2B5EF4-FFF2-40B4-BE49-F238E27FC236}">
                  <a16:creationId xmlns:a16="http://schemas.microsoft.com/office/drawing/2014/main" id="{B3A98E89-0BF5-8847-B386-743251504638}"/>
                </a:ext>
              </a:extLst>
            </p:cNvPr>
            <p:cNvCxnSpPr>
              <a:cxnSpLocks/>
            </p:cNvCxnSpPr>
            <p:nvPr userDrawn="1"/>
          </p:nvCxnSpPr>
          <p:spPr>
            <a:xfrm rot="-1800000">
              <a:off x="5684954" y="6414255"/>
              <a:ext cx="0" cy="457200"/>
            </a:xfrm>
            <a:prstGeom prst="line">
              <a:avLst/>
            </a:prstGeom>
            <a:ln w="6350">
              <a:solidFill>
                <a:schemeClr val="accent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8" name="Straight Connector 317">
              <a:extLst>
                <a:ext uri="{FF2B5EF4-FFF2-40B4-BE49-F238E27FC236}">
                  <a16:creationId xmlns:a16="http://schemas.microsoft.com/office/drawing/2014/main" id="{16049A11-032C-A24E-9856-83BA16860376}"/>
                </a:ext>
              </a:extLst>
            </p:cNvPr>
            <p:cNvCxnSpPr>
              <a:cxnSpLocks/>
            </p:cNvCxnSpPr>
            <p:nvPr userDrawn="1"/>
          </p:nvCxnSpPr>
          <p:spPr>
            <a:xfrm rot="-1800000">
              <a:off x="5835584" y="6414255"/>
              <a:ext cx="0" cy="457200"/>
            </a:xfrm>
            <a:prstGeom prst="line">
              <a:avLst/>
            </a:prstGeom>
            <a:ln w="6350">
              <a:solidFill>
                <a:schemeClr val="accent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9" name="Straight Connector 318">
              <a:extLst>
                <a:ext uri="{FF2B5EF4-FFF2-40B4-BE49-F238E27FC236}">
                  <a16:creationId xmlns:a16="http://schemas.microsoft.com/office/drawing/2014/main" id="{1257349B-A21E-4046-ADDE-D946EB8F3127}"/>
                </a:ext>
              </a:extLst>
            </p:cNvPr>
            <p:cNvCxnSpPr>
              <a:cxnSpLocks/>
            </p:cNvCxnSpPr>
            <p:nvPr userDrawn="1"/>
          </p:nvCxnSpPr>
          <p:spPr>
            <a:xfrm rot="-1800000">
              <a:off x="5986214" y="6414255"/>
              <a:ext cx="0" cy="457200"/>
            </a:xfrm>
            <a:prstGeom prst="line">
              <a:avLst/>
            </a:prstGeom>
            <a:ln w="6350">
              <a:solidFill>
                <a:schemeClr val="accent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0" name="Straight Connector 319">
              <a:extLst>
                <a:ext uri="{FF2B5EF4-FFF2-40B4-BE49-F238E27FC236}">
                  <a16:creationId xmlns:a16="http://schemas.microsoft.com/office/drawing/2014/main" id="{B457BD14-1EA7-5144-AA60-A39EE43CA517}"/>
                </a:ext>
              </a:extLst>
            </p:cNvPr>
            <p:cNvCxnSpPr>
              <a:cxnSpLocks/>
            </p:cNvCxnSpPr>
            <p:nvPr userDrawn="1"/>
          </p:nvCxnSpPr>
          <p:spPr>
            <a:xfrm rot="-1800000">
              <a:off x="6136844" y="6414255"/>
              <a:ext cx="0" cy="457200"/>
            </a:xfrm>
            <a:prstGeom prst="line">
              <a:avLst/>
            </a:prstGeom>
            <a:ln w="6350">
              <a:solidFill>
                <a:schemeClr val="accent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1" name="Straight Connector 320">
              <a:extLst>
                <a:ext uri="{FF2B5EF4-FFF2-40B4-BE49-F238E27FC236}">
                  <a16:creationId xmlns:a16="http://schemas.microsoft.com/office/drawing/2014/main" id="{1981E231-5851-554A-8363-E02150AE57A2}"/>
                </a:ext>
              </a:extLst>
            </p:cNvPr>
            <p:cNvCxnSpPr>
              <a:cxnSpLocks/>
            </p:cNvCxnSpPr>
            <p:nvPr userDrawn="1"/>
          </p:nvCxnSpPr>
          <p:spPr>
            <a:xfrm rot="-1800000">
              <a:off x="6287474" y="6414255"/>
              <a:ext cx="0" cy="457200"/>
            </a:xfrm>
            <a:prstGeom prst="line">
              <a:avLst/>
            </a:prstGeom>
            <a:ln w="6350">
              <a:solidFill>
                <a:schemeClr val="accent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2" name="Straight Connector 321">
              <a:extLst>
                <a:ext uri="{FF2B5EF4-FFF2-40B4-BE49-F238E27FC236}">
                  <a16:creationId xmlns:a16="http://schemas.microsoft.com/office/drawing/2014/main" id="{9D7579F1-CC84-2445-8318-C3A68F9F427A}"/>
                </a:ext>
              </a:extLst>
            </p:cNvPr>
            <p:cNvCxnSpPr>
              <a:cxnSpLocks/>
            </p:cNvCxnSpPr>
            <p:nvPr userDrawn="1"/>
          </p:nvCxnSpPr>
          <p:spPr>
            <a:xfrm rot="-1800000">
              <a:off x="6438104" y="6414255"/>
              <a:ext cx="0" cy="457200"/>
            </a:xfrm>
            <a:prstGeom prst="line">
              <a:avLst/>
            </a:prstGeom>
            <a:ln w="6350">
              <a:solidFill>
                <a:schemeClr val="accent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3" name="Straight Connector 322">
              <a:extLst>
                <a:ext uri="{FF2B5EF4-FFF2-40B4-BE49-F238E27FC236}">
                  <a16:creationId xmlns:a16="http://schemas.microsoft.com/office/drawing/2014/main" id="{2C1B2EBB-DD81-614A-BFC5-C564BD4DADC7}"/>
                </a:ext>
              </a:extLst>
            </p:cNvPr>
            <p:cNvCxnSpPr>
              <a:cxnSpLocks/>
            </p:cNvCxnSpPr>
            <p:nvPr userDrawn="1"/>
          </p:nvCxnSpPr>
          <p:spPr>
            <a:xfrm rot="-1800000">
              <a:off x="6588734" y="6414255"/>
              <a:ext cx="0" cy="457200"/>
            </a:xfrm>
            <a:prstGeom prst="line">
              <a:avLst/>
            </a:prstGeom>
            <a:ln w="6350">
              <a:solidFill>
                <a:schemeClr val="accent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4" name="Straight Connector 323">
              <a:extLst>
                <a:ext uri="{FF2B5EF4-FFF2-40B4-BE49-F238E27FC236}">
                  <a16:creationId xmlns:a16="http://schemas.microsoft.com/office/drawing/2014/main" id="{5DE16616-FD45-FC45-93F1-F1C658465977}"/>
                </a:ext>
              </a:extLst>
            </p:cNvPr>
            <p:cNvCxnSpPr>
              <a:cxnSpLocks/>
            </p:cNvCxnSpPr>
            <p:nvPr userDrawn="1"/>
          </p:nvCxnSpPr>
          <p:spPr>
            <a:xfrm rot="19800000">
              <a:off x="6739364" y="6414255"/>
              <a:ext cx="0" cy="457200"/>
            </a:xfrm>
            <a:prstGeom prst="line">
              <a:avLst/>
            </a:prstGeom>
            <a:ln w="6350">
              <a:solidFill>
                <a:schemeClr val="accent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5" name="Straight Connector 324">
              <a:extLst>
                <a:ext uri="{FF2B5EF4-FFF2-40B4-BE49-F238E27FC236}">
                  <a16:creationId xmlns:a16="http://schemas.microsoft.com/office/drawing/2014/main" id="{999752C9-EBEC-AB4E-A891-E4D6401104EF}"/>
                </a:ext>
              </a:extLst>
            </p:cNvPr>
            <p:cNvCxnSpPr>
              <a:cxnSpLocks/>
            </p:cNvCxnSpPr>
            <p:nvPr userDrawn="1"/>
          </p:nvCxnSpPr>
          <p:spPr>
            <a:xfrm rot="-1800000">
              <a:off x="6889994" y="6414255"/>
              <a:ext cx="0" cy="457200"/>
            </a:xfrm>
            <a:prstGeom prst="line">
              <a:avLst/>
            </a:prstGeom>
            <a:ln w="6350">
              <a:solidFill>
                <a:schemeClr val="accent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6" name="Straight Connector 325">
              <a:extLst>
                <a:ext uri="{FF2B5EF4-FFF2-40B4-BE49-F238E27FC236}">
                  <a16:creationId xmlns:a16="http://schemas.microsoft.com/office/drawing/2014/main" id="{46AD7C95-6FE8-0349-9650-EC0F95D47A99}"/>
                </a:ext>
              </a:extLst>
            </p:cNvPr>
            <p:cNvCxnSpPr>
              <a:cxnSpLocks/>
            </p:cNvCxnSpPr>
            <p:nvPr userDrawn="1"/>
          </p:nvCxnSpPr>
          <p:spPr>
            <a:xfrm rot="-1800000">
              <a:off x="7040624" y="6414255"/>
              <a:ext cx="0" cy="457200"/>
            </a:xfrm>
            <a:prstGeom prst="line">
              <a:avLst/>
            </a:prstGeom>
            <a:ln w="6350">
              <a:solidFill>
                <a:schemeClr val="accent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7" name="Straight Connector 326">
              <a:extLst>
                <a:ext uri="{FF2B5EF4-FFF2-40B4-BE49-F238E27FC236}">
                  <a16:creationId xmlns:a16="http://schemas.microsoft.com/office/drawing/2014/main" id="{F6FC262F-A89B-B448-8AD7-0C742F71F383}"/>
                </a:ext>
              </a:extLst>
            </p:cNvPr>
            <p:cNvCxnSpPr>
              <a:cxnSpLocks/>
            </p:cNvCxnSpPr>
            <p:nvPr userDrawn="1"/>
          </p:nvCxnSpPr>
          <p:spPr>
            <a:xfrm rot="-1800000">
              <a:off x="7191254" y="6414255"/>
              <a:ext cx="0" cy="457200"/>
            </a:xfrm>
            <a:prstGeom prst="line">
              <a:avLst/>
            </a:prstGeom>
            <a:ln w="6350">
              <a:solidFill>
                <a:schemeClr val="accent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8" name="Straight Connector 327">
              <a:extLst>
                <a:ext uri="{FF2B5EF4-FFF2-40B4-BE49-F238E27FC236}">
                  <a16:creationId xmlns:a16="http://schemas.microsoft.com/office/drawing/2014/main" id="{EFF2C6E0-0BA4-154D-BFCE-8B5C71283C37}"/>
                </a:ext>
              </a:extLst>
            </p:cNvPr>
            <p:cNvCxnSpPr>
              <a:cxnSpLocks/>
            </p:cNvCxnSpPr>
            <p:nvPr userDrawn="1"/>
          </p:nvCxnSpPr>
          <p:spPr>
            <a:xfrm rot="-1800000">
              <a:off x="7341884" y="6414255"/>
              <a:ext cx="0" cy="457200"/>
            </a:xfrm>
            <a:prstGeom prst="line">
              <a:avLst/>
            </a:prstGeom>
            <a:ln w="6350">
              <a:solidFill>
                <a:schemeClr val="accent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9" name="Straight Connector 328">
              <a:extLst>
                <a:ext uri="{FF2B5EF4-FFF2-40B4-BE49-F238E27FC236}">
                  <a16:creationId xmlns:a16="http://schemas.microsoft.com/office/drawing/2014/main" id="{AC20C878-04C9-8D43-B83B-B794A3419084}"/>
                </a:ext>
              </a:extLst>
            </p:cNvPr>
            <p:cNvCxnSpPr>
              <a:cxnSpLocks/>
            </p:cNvCxnSpPr>
            <p:nvPr userDrawn="1"/>
          </p:nvCxnSpPr>
          <p:spPr>
            <a:xfrm rot="-1800000">
              <a:off x="7492514" y="6414255"/>
              <a:ext cx="0" cy="457200"/>
            </a:xfrm>
            <a:prstGeom prst="line">
              <a:avLst/>
            </a:prstGeom>
            <a:ln w="6350">
              <a:solidFill>
                <a:schemeClr val="accent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0" name="Straight Connector 329">
              <a:extLst>
                <a:ext uri="{FF2B5EF4-FFF2-40B4-BE49-F238E27FC236}">
                  <a16:creationId xmlns:a16="http://schemas.microsoft.com/office/drawing/2014/main" id="{5E3AD1D6-B1FA-CD48-8AA3-6AF48AE85536}"/>
                </a:ext>
              </a:extLst>
            </p:cNvPr>
            <p:cNvCxnSpPr>
              <a:cxnSpLocks/>
            </p:cNvCxnSpPr>
            <p:nvPr userDrawn="1"/>
          </p:nvCxnSpPr>
          <p:spPr>
            <a:xfrm rot="-1800000">
              <a:off x="7643144" y="6414255"/>
              <a:ext cx="0" cy="457200"/>
            </a:xfrm>
            <a:prstGeom prst="line">
              <a:avLst/>
            </a:prstGeom>
            <a:ln w="6350">
              <a:solidFill>
                <a:schemeClr val="accent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1" name="Straight Connector 330">
              <a:extLst>
                <a:ext uri="{FF2B5EF4-FFF2-40B4-BE49-F238E27FC236}">
                  <a16:creationId xmlns:a16="http://schemas.microsoft.com/office/drawing/2014/main" id="{0F9804AE-08BB-F243-9BA1-3ACDFABED0D1}"/>
                </a:ext>
              </a:extLst>
            </p:cNvPr>
            <p:cNvCxnSpPr>
              <a:cxnSpLocks/>
            </p:cNvCxnSpPr>
            <p:nvPr userDrawn="1"/>
          </p:nvCxnSpPr>
          <p:spPr>
            <a:xfrm rot="-1800000">
              <a:off x="7793774" y="6414255"/>
              <a:ext cx="0" cy="457200"/>
            </a:xfrm>
            <a:prstGeom prst="line">
              <a:avLst/>
            </a:prstGeom>
            <a:ln w="6350">
              <a:solidFill>
                <a:schemeClr val="accent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2" name="Straight Connector 331">
              <a:extLst>
                <a:ext uri="{FF2B5EF4-FFF2-40B4-BE49-F238E27FC236}">
                  <a16:creationId xmlns:a16="http://schemas.microsoft.com/office/drawing/2014/main" id="{6C4AEB57-7D51-8A4C-8509-07653E1121EB}"/>
                </a:ext>
              </a:extLst>
            </p:cNvPr>
            <p:cNvCxnSpPr>
              <a:cxnSpLocks/>
            </p:cNvCxnSpPr>
            <p:nvPr userDrawn="1"/>
          </p:nvCxnSpPr>
          <p:spPr>
            <a:xfrm rot="-1800000">
              <a:off x="7944404" y="6414255"/>
              <a:ext cx="0" cy="457200"/>
            </a:xfrm>
            <a:prstGeom prst="line">
              <a:avLst/>
            </a:prstGeom>
            <a:ln w="6350">
              <a:solidFill>
                <a:schemeClr val="accent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3" name="Straight Connector 332">
              <a:extLst>
                <a:ext uri="{FF2B5EF4-FFF2-40B4-BE49-F238E27FC236}">
                  <a16:creationId xmlns:a16="http://schemas.microsoft.com/office/drawing/2014/main" id="{D3AE80C9-9826-6F42-A7E9-7A017BC4A35E}"/>
                </a:ext>
              </a:extLst>
            </p:cNvPr>
            <p:cNvCxnSpPr>
              <a:cxnSpLocks/>
            </p:cNvCxnSpPr>
            <p:nvPr userDrawn="1"/>
          </p:nvCxnSpPr>
          <p:spPr>
            <a:xfrm rot="-1800000">
              <a:off x="8095034" y="6414255"/>
              <a:ext cx="0" cy="457200"/>
            </a:xfrm>
            <a:prstGeom prst="line">
              <a:avLst/>
            </a:prstGeom>
            <a:ln w="6350">
              <a:solidFill>
                <a:schemeClr val="accent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4" name="Straight Connector 333">
              <a:extLst>
                <a:ext uri="{FF2B5EF4-FFF2-40B4-BE49-F238E27FC236}">
                  <a16:creationId xmlns:a16="http://schemas.microsoft.com/office/drawing/2014/main" id="{9B75DF7F-396F-4042-BFCE-C850ABCD2C14}"/>
                </a:ext>
              </a:extLst>
            </p:cNvPr>
            <p:cNvCxnSpPr>
              <a:cxnSpLocks/>
            </p:cNvCxnSpPr>
            <p:nvPr userDrawn="1"/>
          </p:nvCxnSpPr>
          <p:spPr>
            <a:xfrm rot="-1800000">
              <a:off x="8245664" y="6414255"/>
              <a:ext cx="0" cy="457200"/>
            </a:xfrm>
            <a:prstGeom prst="line">
              <a:avLst/>
            </a:prstGeom>
            <a:ln w="6350">
              <a:solidFill>
                <a:schemeClr val="accent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5" name="Straight Connector 334">
              <a:extLst>
                <a:ext uri="{FF2B5EF4-FFF2-40B4-BE49-F238E27FC236}">
                  <a16:creationId xmlns:a16="http://schemas.microsoft.com/office/drawing/2014/main" id="{CC59E85F-E9ED-A44A-97E8-8059826A8D64}"/>
                </a:ext>
              </a:extLst>
            </p:cNvPr>
            <p:cNvCxnSpPr>
              <a:cxnSpLocks/>
            </p:cNvCxnSpPr>
            <p:nvPr userDrawn="1"/>
          </p:nvCxnSpPr>
          <p:spPr>
            <a:xfrm rot="-1800000">
              <a:off x="8396294" y="6414255"/>
              <a:ext cx="0" cy="457200"/>
            </a:xfrm>
            <a:prstGeom prst="line">
              <a:avLst/>
            </a:prstGeom>
            <a:ln w="6350">
              <a:solidFill>
                <a:schemeClr val="accent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6" name="Straight Connector 335">
              <a:extLst>
                <a:ext uri="{FF2B5EF4-FFF2-40B4-BE49-F238E27FC236}">
                  <a16:creationId xmlns:a16="http://schemas.microsoft.com/office/drawing/2014/main" id="{F6EEB2C6-AD1A-4941-8EC3-CAAC8E1AC19A}"/>
                </a:ext>
              </a:extLst>
            </p:cNvPr>
            <p:cNvCxnSpPr>
              <a:cxnSpLocks/>
            </p:cNvCxnSpPr>
            <p:nvPr userDrawn="1"/>
          </p:nvCxnSpPr>
          <p:spPr>
            <a:xfrm rot="-1800000">
              <a:off x="8546924" y="6414255"/>
              <a:ext cx="0" cy="457200"/>
            </a:xfrm>
            <a:prstGeom prst="line">
              <a:avLst/>
            </a:prstGeom>
            <a:ln w="6350">
              <a:solidFill>
                <a:schemeClr val="accent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7" name="Straight Connector 336">
              <a:extLst>
                <a:ext uri="{FF2B5EF4-FFF2-40B4-BE49-F238E27FC236}">
                  <a16:creationId xmlns:a16="http://schemas.microsoft.com/office/drawing/2014/main" id="{43A12F96-D50C-8644-8DF5-1515BB1AB428}"/>
                </a:ext>
              </a:extLst>
            </p:cNvPr>
            <p:cNvCxnSpPr>
              <a:cxnSpLocks/>
            </p:cNvCxnSpPr>
            <p:nvPr userDrawn="1"/>
          </p:nvCxnSpPr>
          <p:spPr>
            <a:xfrm rot="-1800000">
              <a:off x="8848184" y="6414255"/>
              <a:ext cx="0" cy="457200"/>
            </a:xfrm>
            <a:prstGeom prst="line">
              <a:avLst/>
            </a:prstGeom>
            <a:ln w="6350">
              <a:solidFill>
                <a:schemeClr val="accent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8" name="Straight Connector 337">
              <a:extLst>
                <a:ext uri="{FF2B5EF4-FFF2-40B4-BE49-F238E27FC236}">
                  <a16:creationId xmlns:a16="http://schemas.microsoft.com/office/drawing/2014/main" id="{DFB08E9C-9E30-794E-95B8-E0C0417192E3}"/>
                </a:ext>
              </a:extLst>
            </p:cNvPr>
            <p:cNvCxnSpPr>
              <a:cxnSpLocks/>
            </p:cNvCxnSpPr>
            <p:nvPr userDrawn="1"/>
          </p:nvCxnSpPr>
          <p:spPr>
            <a:xfrm rot="-1800000">
              <a:off x="9149444" y="6414255"/>
              <a:ext cx="0" cy="457200"/>
            </a:xfrm>
            <a:prstGeom prst="line">
              <a:avLst/>
            </a:prstGeom>
            <a:ln w="6350">
              <a:solidFill>
                <a:schemeClr val="accent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9" name="Straight Connector 338">
              <a:extLst>
                <a:ext uri="{FF2B5EF4-FFF2-40B4-BE49-F238E27FC236}">
                  <a16:creationId xmlns:a16="http://schemas.microsoft.com/office/drawing/2014/main" id="{E122277B-DEB6-9F44-BF8F-3CF435E62151}"/>
                </a:ext>
              </a:extLst>
            </p:cNvPr>
            <p:cNvCxnSpPr>
              <a:cxnSpLocks/>
            </p:cNvCxnSpPr>
            <p:nvPr userDrawn="1"/>
          </p:nvCxnSpPr>
          <p:spPr>
            <a:xfrm rot="-1800000">
              <a:off x="9450704" y="6414255"/>
              <a:ext cx="0" cy="457200"/>
            </a:xfrm>
            <a:prstGeom prst="line">
              <a:avLst/>
            </a:prstGeom>
            <a:ln w="6350">
              <a:solidFill>
                <a:schemeClr val="accent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0" name="Straight Connector 339">
              <a:extLst>
                <a:ext uri="{FF2B5EF4-FFF2-40B4-BE49-F238E27FC236}">
                  <a16:creationId xmlns:a16="http://schemas.microsoft.com/office/drawing/2014/main" id="{D042AF25-0C23-E84F-9DBD-44C968A2E0F9}"/>
                </a:ext>
              </a:extLst>
            </p:cNvPr>
            <p:cNvCxnSpPr>
              <a:cxnSpLocks/>
            </p:cNvCxnSpPr>
            <p:nvPr userDrawn="1"/>
          </p:nvCxnSpPr>
          <p:spPr>
            <a:xfrm rot="-1800000">
              <a:off x="9751964" y="6414255"/>
              <a:ext cx="0" cy="457200"/>
            </a:xfrm>
            <a:prstGeom prst="line">
              <a:avLst/>
            </a:prstGeom>
            <a:ln w="6350">
              <a:solidFill>
                <a:schemeClr val="accent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1" name="Straight Connector 340">
              <a:extLst>
                <a:ext uri="{FF2B5EF4-FFF2-40B4-BE49-F238E27FC236}">
                  <a16:creationId xmlns:a16="http://schemas.microsoft.com/office/drawing/2014/main" id="{EEB56C03-E839-9F41-9F9A-08F2ADABB8CE}"/>
                </a:ext>
              </a:extLst>
            </p:cNvPr>
            <p:cNvCxnSpPr>
              <a:cxnSpLocks/>
            </p:cNvCxnSpPr>
            <p:nvPr userDrawn="1"/>
          </p:nvCxnSpPr>
          <p:spPr>
            <a:xfrm rot="-1800000">
              <a:off x="10053224" y="6414255"/>
              <a:ext cx="0" cy="457200"/>
            </a:xfrm>
            <a:prstGeom prst="line">
              <a:avLst/>
            </a:prstGeom>
            <a:ln w="6350">
              <a:solidFill>
                <a:schemeClr val="accent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2" name="Straight Connector 341">
              <a:extLst>
                <a:ext uri="{FF2B5EF4-FFF2-40B4-BE49-F238E27FC236}">
                  <a16:creationId xmlns:a16="http://schemas.microsoft.com/office/drawing/2014/main" id="{DD9274F3-D985-9F4B-9F7B-7F35D9CD738A}"/>
                </a:ext>
              </a:extLst>
            </p:cNvPr>
            <p:cNvCxnSpPr>
              <a:cxnSpLocks/>
            </p:cNvCxnSpPr>
            <p:nvPr userDrawn="1"/>
          </p:nvCxnSpPr>
          <p:spPr>
            <a:xfrm rot="-1800000">
              <a:off x="8697554" y="6414255"/>
              <a:ext cx="0" cy="457200"/>
            </a:xfrm>
            <a:prstGeom prst="line">
              <a:avLst/>
            </a:prstGeom>
            <a:ln w="6350">
              <a:solidFill>
                <a:schemeClr val="accent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3" name="Straight Connector 342">
              <a:extLst>
                <a:ext uri="{FF2B5EF4-FFF2-40B4-BE49-F238E27FC236}">
                  <a16:creationId xmlns:a16="http://schemas.microsoft.com/office/drawing/2014/main" id="{86EAEBA7-5360-034F-9CA5-966C127D4BAF}"/>
                </a:ext>
              </a:extLst>
            </p:cNvPr>
            <p:cNvCxnSpPr>
              <a:cxnSpLocks/>
            </p:cNvCxnSpPr>
            <p:nvPr userDrawn="1"/>
          </p:nvCxnSpPr>
          <p:spPr>
            <a:xfrm rot="-1800000">
              <a:off x="8998814" y="6414255"/>
              <a:ext cx="0" cy="457200"/>
            </a:xfrm>
            <a:prstGeom prst="line">
              <a:avLst/>
            </a:prstGeom>
            <a:ln w="6350">
              <a:solidFill>
                <a:schemeClr val="accent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4" name="Straight Connector 343">
              <a:extLst>
                <a:ext uri="{FF2B5EF4-FFF2-40B4-BE49-F238E27FC236}">
                  <a16:creationId xmlns:a16="http://schemas.microsoft.com/office/drawing/2014/main" id="{7A5C8F04-595F-9441-8914-0EFBCF8986C5}"/>
                </a:ext>
              </a:extLst>
            </p:cNvPr>
            <p:cNvCxnSpPr>
              <a:cxnSpLocks/>
            </p:cNvCxnSpPr>
            <p:nvPr userDrawn="1"/>
          </p:nvCxnSpPr>
          <p:spPr>
            <a:xfrm rot="-1800000">
              <a:off x="9300074" y="6414255"/>
              <a:ext cx="0" cy="457200"/>
            </a:xfrm>
            <a:prstGeom prst="line">
              <a:avLst/>
            </a:prstGeom>
            <a:ln w="6350">
              <a:solidFill>
                <a:schemeClr val="accent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5" name="Straight Connector 344">
              <a:extLst>
                <a:ext uri="{FF2B5EF4-FFF2-40B4-BE49-F238E27FC236}">
                  <a16:creationId xmlns:a16="http://schemas.microsoft.com/office/drawing/2014/main" id="{FE038CF1-3DB2-994C-A048-A0D71DC9A57D}"/>
                </a:ext>
              </a:extLst>
            </p:cNvPr>
            <p:cNvCxnSpPr>
              <a:cxnSpLocks/>
            </p:cNvCxnSpPr>
            <p:nvPr userDrawn="1"/>
          </p:nvCxnSpPr>
          <p:spPr>
            <a:xfrm rot="-1800000">
              <a:off x="9601334" y="6414255"/>
              <a:ext cx="0" cy="457200"/>
            </a:xfrm>
            <a:prstGeom prst="line">
              <a:avLst/>
            </a:prstGeom>
            <a:ln w="6350">
              <a:solidFill>
                <a:schemeClr val="accent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6" name="Straight Connector 345">
              <a:extLst>
                <a:ext uri="{FF2B5EF4-FFF2-40B4-BE49-F238E27FC236}">
                  <a16:creationId xmlns:a16="http://schemas.microsoft.com/office/drawing/2014/main" id="{ADF64F00-AAF8-444B-B742-18F4F023F9DC}"/>
                </a:ext>
              </a:extLst>
            </p:cNvPr>
            <p:cNvCxnSpPr>
              <a:cxnSpLocks/>
            </p:cNvCxnSpPr>
            <p:nvPr userDrawn="1"/>
          </p:nvCxnSpPr>
          <p:spPr>
            <a:xfrm rot="-1800000">
              <a:off x="9902594" y="6414255"/>
              <a:ext cx="0" cy="457200"/>
            </a:xfrm>
            <a:prstGeom prst="line">
              <a:avLst/>
            </a:prstGeom>
            <a:ln w="6350">
              <a:solidFill>
                <a:schemeClr val="accent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7" name="Straight Connector 346">
              <a:extLst>
                <a:ext uri="{FF2B5EF4-FFF2-40B4-BE49-F238E27FC236}">
                  <a16:creationId xmlns:a16="http://schemas.microsoft.com/office/drawing/2014/main" id="{CF94C153-70FF-DB4B-A985-1CD7C3622BB7}"/>
                </a:ext>
              </a:extLst>
            </p:cNvPr>
            <p:cNvCxnSpPr>
              <a:cxnSpLocks/>
            </p:cNvCxnSpPr>
            <p:nvPr userDrawn="1"/>
          </p:nvCxnSpPr>
          <p:spPr>
            <a:xfrm rot="-1800000">
              <a:off x="10203854" y="6414255"/>
              <a:ext cx="0" cy="457200"/>
            </a:xfrm>
            <a:prstGeom prst="line">
              <a:avLst/>
            </a:prstGeom>
            <a:ln w="6350">
              <a:solidFill>
                <a:schemeClr val="accent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8" name="Straight Connector 347">
              <a:extLst>
                <a:ext uri="{FF2B5EF4-FFF2-40B4-BE49-F238E27FC236}">
                  <a16:creationId xmlns:a16="http://schemas.microsoft.com/office/drawing/2014/main" id="{5CB8626B-7AD0-BA4E-A4DA-D35B107F0E5C}"/>
                </a:ext>
              </a:extLst>
            </p:cNvPr>
            <p:cNvCxnSpPr>
              <a:cxnSpLocks/>
            </p:cNvCxnSpPr>
            <p:nvPr userDrawn="1"/>
          </p:nvCxnSpPr>
          <p:spPr>
            <a:xfrm rot="-1800000">
              <a:off x="10354484" y="6414255"/>
              <a:ext cx="0" cy="457200"/>
            </a:xfrm>
            <a:prstGeom prst="line">
              <a:avLst/>
            </a:prstGeom>
            <a:ln w="6350">
              <a:solidFill>
                <a:schemeClr val="accent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9" name="Straight Connector 348">
              <a:extLst>
                <a:ext uri="{FF2B5EF4-FFF2-40B4-BE49-F238E27FC236}">
                  <a16:creationId xmlns:a16="http://schemas.microsoft.com/office/drawing/2014/main" id="{196C3629-34AF-C04A-A5E0-16C70151D501}"/>
                </a:ext>
              </a:extLst>
            </p:cNvPr>
            <p:cNvCxnSpPr>
              <a:cxnSpLocks/>
            </p:cNvCxnSpPr>
            <p:nvPr userDrawn="1"/>
          </p:nvCxnSpPr>
          <p:spPr>
            <a:xfrm rot="-1800000">
              <a:off x="10505114" y="6414255"/>
              <a:ext cx="0" cy="457200"/>
            </a:xfrm>
            <a:prstGeom prst="line">
              <a:avLst/>
            </a:prstGeom>
            <a:ln w="6350">
              <a:solidFill>
                <a:schemeClr val="accent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0" name="Straight Connector 349">
              <a:extLst>
                <a:ext uri="{FF2B5EF4-FFF2-40B4-BE49-F238E27FC236}">
                  <a16:creationId xmlns:a16="http://schemas.microsoft.com/office/drawing/2014/main" id="{89926C46-0FEA-384B-AD90-A2EB880C95AC}"/>
                </a:ext>
              </a:extLst>
            </p:cNvPr>
            <p:cNvCxnSpPr>
              <a:cxnSpLocks/>
            </p:cNvCxnSpPr>
            <p:nvPr userDrawn="1"/>
          </p:nvCxnSpPr>
          <p:spPr>
            <a:xfrm rot="-1800000">
              <a:off x="10655744" y="6414255"/>
              <a:ext cx="0" cy="457200"/>
            </a:xfrm>
            <a:prstGeom prst="line">
              <a:avLst/>
            </a:prstGeom>
            <a:ln w="6350">
              <a:solidFill>
                <a:schemeClr val="accent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1" name="Straight Connector 350">
              <a:extLst>
                <a:ext uri="{FF2B5EF4-FFF2-40B4-BE49-F238E27FC236}">
                  <a16:creationId xmlns:a16="http://schemas.microsoft.com/office/drawing/2014/main" id="{0A64098F-966E-CE4D-804E-731F426E26A4}"/>
                </a:ext>
              </a:extLst>
            </p:cNvPr>
            <p:cNvCxnSpPr>
              <a:cxnSpLocks/>
            </p:cNvCxnSpPr>
            <p:nvPr userDrawn="1"/>
          </p:nvCxnSpPr>
          <p:spPr>
            <a:xfrm rot="-1800000">
              <a:off x="10806374" y="6414255"/>
              <a:ext cx="0" cy="457200"/>
            </a:xfrm>
            <a:prstGeom prst="line">
              <a:avLst/>
            </a:prstGeom>
            <a:ln w="6350">
              <a:solidFill>
                <a:schemeClr val="accent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2" name="Straight Connector 351">
              <a:extLst>
                <a:ext uri="{FF2B5EF4-FFF2-40B4-BE49-F238E27FC236}">
                  <a16:creationId xmlns:a16="http://schemas.microsoft.com/office/drawing/2014/main" id="{5348E61A-2AFA-1A4E-873F-4E934FD85BEF}"/>
                </a:ext>
              </a:extLst>
            </p:cNvPr>
            <p:cNvCxnSpPr>
              <a:cxnSpLocks/>
            </p:cNvCxnSpPr>
            <p:nvPr userDrawn="1"/>
          </p:nvCxnSpPr>
          <p:spPr>
            <a:xfrm rot="-1800000">
              <a:off x="10957004" y="6414255"/>
              <a:ext cx="0" cy="457200"/>
            </a:xfrm>
            <a:prstGeom prst="line">
              <a:avLst/>
            </a:prstGeom>
            <a:ln w="6350">
              <a:solidFill>
                <a:schemeClr val="accent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3" name="Straight Connector 352">
              <a:extLst>
                <a:ext uri="{FF2B5EF4-FFF2-40B4-BE49-F238E27FC236}">
                  <a16:creationId xmlns:a16="http://schemas.microsoft.com/office/drawing/2014/main" id="{D98C14AD-0ABB-AB4C-BF4A-71BD3099AF31}"/>
                </a:ext>
              </a:extLst>
            </p:cNvPr>
            <p:cNvCxnSpPr>
              <a:cxnSpLocks/>
            </p:cNvCxnSpPr>
            <p:nvPr userDrawn="1"/>
          </p:nvCxnSpPr>
          <p:spPr>
            <a:xfrm rot="-1800000">
              <a:off x="11107634" y="6414255"/>
              <a:ext cx="0" cy="457200"/>
            </a:xfrm>
            <a:prstGeom prst="line">
              <a:avLst/>
            </a:prstGeom>
            <a:ln w="6350">
              <a:solidFill>
                <a:schemeClr val="accent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4" name="Straight Connector 353">
              <a:extLst>
                <a:ext uri="{FF2B5EF4-FFF2-40B4-BE49-F238E27FC236}">
                  <a16:creationId xmlns:a16="http://schemas.microsoft.com/office/drawing/2014/main" id="{625F72FA-B550-A040-9CD2-0A777DFD6FE2}"/>
                </a:ext>
              </a:extLst>
            </p:cNvPr>
            <p:cNvCxnSpPr>
              <a:cxnSpLocks/>
            </p:cNvCxnSpPr>
            <p:nvPr userDrawn="1"/>
          </p:nvCxnSpPr>
          <p:spPr>
            <a:xfrm rot="-1800000">
              <a:off x="11258264" y="6414255"/>
              <a:ext cx="0" cy="457200"/>
            </a:xfrm>
            <a:prstGeom prst="line">
              <a:avLst/>
            </a:prstGeom>
            <a:ln w="6350">
              <a:solidFill>
                <a:schemeClr val="accent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5" name="Straight Connector 354">
              <a:extLst>
                <a:ext uri="{FF2B5EF4-FFF2-40B4-BE49-F238E27FC236}">
                  <a16:creationId xmlns:a16="http://schemas.microsoft.com/office/drawing/2014/main" id="{C6C8AA4B-9C65-074F-BA02-02CBF4072E3D}"/>
                </a:ext>
              </a:extLst>
            </p:cNvPr>
            <p:cNvCxnSpPr>
              <a:cxnSpLocks/>
            </p:cNvCxnSpPr>
            <p:nvPr userDrawn="1"/>
          </p:nvCxnSpPr>
          <p:spPr>
            <a:xfrm rot="-1800000">
              <a:off x="11408894" y="6414255"/>
              <a:ext cx="0" cy="457200"/>
            </a:xfrm>
            <a:prstGeom prst="line">
              <a:avLst/>
            </a:prstGeom>
            <a:ln w="6350">
              <a:solidFill>
                <a:schemeClr val="accent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6" name="Straight Connector 355">
              <a:extLst>
                <a:ext uri="{FF2B5EF4-FFF2-40B4-BE49-F238E27FC236}">
                  <a16:creationId xmlns:a16="http://schemas.microsoft.com/office/drawing/2014/main" id="{95779764-531F-C940-9D8A-503A2268E82A}"/>
                </a:ext>
              </a:extLst>
            </p:cNvPr>
            <p:cNvCxnSpPr>
              <a:cxnSpLocks/>
            </p:cNvCxnSpPr>
            <p:nvPr userDrawn="1"/>
          </p:nvCxnSpPr>
          <p:spPr>
            <a:xfrm rot="-1800000">
              <a:off x="11559524" y="6414255"/>
              <a:ext cx="0" cy="457200"/>
            </a:xfrm>
            <a:prstGeom prst="line">
              <a:avLst/>
            </a:prstGeom>
            <a:ln w="6350">
              <a:solidFill>
                <a:schemeClr val="accent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7" name="Straight Connector 356">
              <a:extLst>
                <a:ext uri="{FF2B5EF4-FFF2-40B4-BE49-F238E27FC236}">
                  <a16:creationId xmlns:a16="http://schemas.microsoft.com/office/drawing/2014/main" id="{B54006B3-AAD5-4241-B495-B9486D3649E2}"/>
                </a:ext>
              </a:extLst>
            </p:cNvPr>
            <p:cNvCxnSpPr>
              <a:cxnSpLocks/>
            </p:cNvCxnSpPr>
            <p:nvPr userDrawn="1"/>
          </p:nvCxnSpPr>
          <p:spPr>
            <a:xfrm rot="-1800000">
              <a:off x="11710154" y="6414255"/>
              <a:ext cx="0" cy="457200"/>
            </a:xfrm>
            <a:prstGeom prst="line">
              <a:avLst/>
            </a:prstGeom>
            <a:ln w="6350">
              <a:solidFill>
                <a:schemeClr val="accent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8" name="Straight Connector 357">
              <a:extLst>
                <a:ext uri="{FF2B5EF4-FFF2-40B4-BE49-F238E27FC236}">
                  <a16:creationId xmlns:a16="http://schemas.microsoft.com/office/drawing/2014/main" id="{604038CF-EF8E-FC49-9785-84C9DB11C256}"/>
                </a:ext>
              </a:extLst>
            </p:cNvPr>
            <p:cNvCxnSpPr>
              <a:cxnSpLocks/>
            </p:cNvCxnSpPr>
            <p:nvPr userDrawn="1"/>
          </p:nvCxnSpPr>
          <p:spPr>
            <a:xfrm rot="-1800000">
              <a:off x="11860784" y="6414255"/>
              <a:ext cx="0" cy="457200"/>
            </a:xfrm>
            <a:prstGeom prst="line">
              <a:avLst/>
            </a:prstGeom>
            <a:ln w="6350">
              <a:solidFill>
                <a:schemeClr val="accent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9" name="Straight Connector 358">
              <a:extLst>
                <a:ext uri="{FF2B5EF4-FFF2-40B4-BE49-F238E27FC236}">
                  <a16:creationId xmlns:a16="http://schemas.microsoft.com/office/drawing/2014/main" id="{4727D7D4-E692-0148-9E35-AF4786A1EEA8}"/>
                </a:ext>
              </a:extLst>
            </p:cNvPr>
            <p:cNvCxnSpPr>
              <a:cxnSpLocks/>
            </p:cNvCxnSpPr>
            <p:nvPr userDrawn="1"/>
          </p:nvCxnSpPr>
          <p:spPr>
            <a:xfrm rot="-1800000">
              <a:off x="12011414" y="6414255"/>
              <a:ext cx="0" cy="457200"/>
            </a:xfrm>
            <a:prstGeom prst="line">
              <a:avLst/>
            </a:prstGeom>
            <a:ln w="6350">
              <a:solidFill>
                <a:schemeClr val="accent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0" name="Straight Connector 359">
              <a:extLst>
                <a:ext uri="{FF2B5EF4-FFF2-40B4-BE49-F238E27FC236}">
                  <a16:creationId xmlns:a16="http://schemas.microsoft.com/office/drawing/2014/main" id="{DD10B644-BE36-E845-866B-E39E1886980D}"/>
                </a:ext>
              </a:extLst>
            </p:cNvPr>
            <p:cNvCxnSpPr>
              <a:cxnSpLocks/>
            </p:cNvCxnSpPr>
            <p:nvPr userDrawn="1"/>
          </p:nvCxnSpPr>
          <p:spPr>
            <a:xfrm rot="-1800000">
              <a:off x="12162044" y="6414255"/>
              <a:ext cx="0" cy="457200"/>
            </a:xfrm>
            <a:prstGeom prst="line">
              <a:avLst/>
            </a:prstGeom>
            <a:ln w="6350">
              <a:solidFill>
                <a:schemeClr val="accent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1" name="Straight Connector 360">
              <a:extLst>
                <a:ext uri="{FF2B5EF4-FFF2-40B4-BE49-F238E27FC236}">
                  <a16:creationId xmlns:a16="http://schemas.microsoft.com/office/drawing/2014/main" id="{905E4089-220D-5443-AC27-08624959A5B3}"/>
                </a:ext>
              </a:extLst>
            </p:cNvPr>
            <p:cNvCxnSpPr>
              <a:cxnSpLocks/>
            </p:cNvCxnSpPr>
            <p:nvPr userDrawn="1"/>
          </p:nvCxnSpPr>
          <p:spPr>
            <a:xfrm rot="-1800000">
              <a:off x="12312674" y="6414255"/>
              <a:ext cx="0" cy="457200"/>
            </a:xfrm>
            <a:prstGeom prst="line">
              <a:avLst/>
            </a:prstGeom>
            <a:ln w="6350">
              <a:solidFill>
                <a:schemeClr val="accent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2" name="Straight Connector 361">
              <a:extLst>
                <a:ext uri="{FF2B5EF4-FFF2-40B4-BE49-F238E27FC236}">
                  <a16:creationId xmlns:a16="http://schemas.microsoft.com/office/drawing/2014/main" id="{06811301-252D-5147-A72C-771E1E068D0C}"/>
                </a:ext>
              </a:extLst>
            </p:cNvPr>
            <p:cNvCxnSpPr>
              <a:cxnSpLocks/>
            </p:cNvCxnSpPr>
            <p:nvPr userDrawn="1"/>
          </p:nvCxnSpPr>
          <p:spPr>
            <a:xfrm rot="-1800000">
              <a:off x="12463332" y="6414255"/>
              <a:ext cx="0" cy="457200"/>
            </a:xfrm>
            <a:prstGeom prst="line">
              <a:avLst/>
            </a:prstGeom>
            <a:ln w="6350">
              <a:solidFill>
                <a:schemeClr val="accent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63" name="Group 362">
            <a:extLst>
              <a:ext uri="{FF2B5EF4-FFF2-40B4-BE49-F238E27FC236}">
                <a16:creationId xmlns:a16="http://schemas.microsoft.com/office/drawing/2014/main" id="{E474725E-38D5-A244-A217-8C8087773413}"/>
              </a:ext>
            </a:extLst>
          </p:cNvPr>
          <p:cNvGrpSpPr/>
          <p:nvPr userDrawn="1"/>
        </p:nvGrpSpPr>
        <p:grpSpPr>
          <a:xfrm>
            <a:off x="-152400" y="6680200"/>
            <a:ext cx="12577633" cy="312274"/>
            <a:chOff x="-114301" y="6414255"/>
            <a:chExt cx="12577633" cy="457200"/>
          </a:xfrm>
        </p:grpSpPr>
        <p:cxnSp>
          <p:nvCxnSpPr>
            <p:cNvPr id="364" name="Straight Connector 363">
              <a:extLst>
                <a:ext uri="{FF2B5EF4-FFF2-40B4-BE49-F238E27FC236}">
                  <a16:creationId xmlns:a16="http://schemas.microsoft.com/office/drawing/2014/main" id="{0ECFF44F-FA42-F04C-A9DB-77223FE1993E}"/>
                </a:ext>
              </a:extLst>
            </p:cNvPr>
            <p:cNvCxnSpPr>
              <a:cxnSpLocks/>
            </p:cNvCxnSpPr>
            <p:nvPr userDrawn="1"/>
          </p:nvCxnSpPr>
          <p:spPr>
            <a:xfrm rot="-1800000">
              <a:off x="-114301" y="6414255"/>
              <a:ext cx="0" cy="457200"/>
            </a:xfrm>
            <a:prstGeom prst="line">
              <a:avLst/>
            </a:prstGeom>
            <a:ln w="6350">
              <a:solidFill>
                <a:schemeClr val="accent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5" name="Straight Connector 364">
              <a:extLst>
                <a:ext uri="{FF2B5EF4-FFF2-40B4-BE49-F238E27FC236}">
                  <a16:creationId xmlns:a16="http://schemas.microsoft.com/office/drawing/2014/main" id="{BE005F42-4DD0-5244-9F53-52B76F7971E1}"/>
                </a:ext>
              </a:extLst>
            </p:cNvPr>
            <p:cNvCxnSpPr>
              <a:cxnSpLocks/>
            </p:cNvCxnSpPr>
            <p:nvPr userDrawn="1"/>
          </p:nvCxnSpPr>
          <p:spPr>
            <a:xfrm rot="-1800000">
              <a:off x="36329" y="6414255"/>
              <a:ext cx="0" cy="457200"/>
            </a:xfrm>
            <a:prstGeom prst="line">
              <a:avLst/>
            </a:prstGeom>
            <a:ln w="6350">
              <a:solidFill>
                <a:schemeClr val="accent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6" name="Straight Connector 365">
              <a:extLst>
                <a:ext uri="{FF2B5EF4-FFF2-40B4-BE49-F238E27FC236}">
                  <a16:creationId xmlns:a16="http://schemas.microsoft.com/office/drawing/2014/main" id="{08D71E9F-2C89-4946-8984-53A947041334}"/>
                </a:ext>
              </a:extLst>
            </p:cNvPr>
            <p:cNvCxnSpPr>
              <a:cxnSpLocks/>
            </p:cNvCxnSpPr>
            <p:nvPr userDrawn="1"/>
          </p:nvCxnSpPr>
          <p:spPr>
            <a:xfrm rot="-1800000">
              <a:off x="186959" y="6414255"/>
              <a:ext cx="0" cy="457200"/>
            </a:xfrm>
            <a:prstGeom prst="line">
              <a:avLst/>
            </a:prstGeom>
            <a:ln w="6350">
              <a:solidFill>
                <a:schemeClr val="accent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7" name="Straight Connector 366">
              <a:extLst>
                <a:ext uri="{FF2B5EF4-FFF2-40B4-BE49-F238E27FC236}">
                  <a16:creationId xmlns:a16="http://schemas.microsoft.com/office/drawing/2014/main" id="{FEDE496E-3C84-844A-BB4F-F95CBAF16777}"/>
                </a:ext>
              </a:extLst>
            </p:cNvPr>
            <p:cNvCxnSpPr>
              <a:cxnSpLocks/>
            </p:cNvCxnSpPr>
            <p:nvPr userDrawn="1"/>
          </p:nvCxnSpPr>
          <p:spPr>
            <a:xfrm rot="-1800000">
              <a:off x="337589" y="6414255"/>
              <a:ext cx="0" cy="457200"/>
            </a:xfrm>
            <a:prstGeom prst="line">
              <a:avLst/>
            </a:prstGeom>
            <a:ln w="6350">
              <a:solidFill>
                <a:schemeClr val="accent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8" name="Straight Connector 367">
              <a:extLst>
                <a:ext uri="{FF2B5EF4-FFF2-40B4-BE49-F238E27FC236}">
                  <a16:creationId xmlns:a16="http://schemas.microsoft.com/office/drawing/2014/main" id="{6C0F040A-E825-0A41-B3C9-FA2B13C862D9}"/>
                </a:ext>
              </a:extLst>
            </p:cNvPr>
            <p:cNvCxnSpPr>
              <a:cxnSpLocks/>
            </p:cNvCxnSpPr>
            <p:nvPr userDrawn="1"/>
          </p:nvCxnSpPr>
          <p:spPr>
            <a:xfrm rot="-1800000">
              <a:off x="488219" y="6414255"/>
              <a:ext cx="0" cy="457200"/>
            </a:xfrm>
            <a:prstGeom prst="line">
              <a:avLst/>
            </a:prstGeom>
            <a:ln w="6350">
              <a:solidFill>
                <a:schemeClr val="accent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9" name="Straight Connector 368">
              <a:extLst>
                <a:ext uri="{FF2B5EF4-FFF2-40B4-BE49-F238E27FC236}">
                  <a16:creationId xmlns:a16="http://schemas.microsoft.com/office/drawing/2014/main" id="{A9F7A8FF-6B5F-1B4D-8446-C2870E6ED107}"/>
                </a:ext>
              </a:extLst>
            </p:cNvPr>
            <p:cNvCxnSpPr>
              <a:cxnSpLocks/>
            </p:cNvCxnSpPr>
            <p:nvPr userDrawn="1"/>
          </p:nvCxnSpPr>
          <p:spPr>
            <a:xfrm rot="-1800000">
              <a:off x="638849" y="6414255"/>
              <a:ext cx="0" cy="457200"/>
            </a:xfrm>
            <a:prstGeom prst="line">
              <a:avLst/>
            </a:prstGeom>
            <a:ln w="6350">
              <a:solidFill>
                <a:schemeClr val="accent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0" name="Straight Connector 369">
              <a:extLst>
                <a:ext uri="{FF2B5EF4-FFF2-40B4-BE49-F238E27FC236}">
                  <a16:creationId xmlns:a16="http://schemas.microsoft.com/office/drawing/2014/main" id="{D152A4CB-EEA6-F845-AB54-857C0AB4D952}"/>
                </a:ext>
              </a:extLst>
            </p:cNvPr>
            <p:cNvCxnSpPr>
              <a:cxnSpLocks/>
            </p:cNvCxnSpPr>
            <p:nvPr userDrawn="1"/>
          </p:nvCxnSpPr>
          <p:spPr>
            <a:xfrm rot="-1800000">
              <a:off x="789479" y="6414255"/>
              <a:ext cx="0" cy="457200"/>
            </a:xfrm>
            <a:prstGeom prst="line">
              <a:avLst/>
            </a:prstGeom>
            <a:ln w="6350">
              <a:solidFill>
                <a:schemeClr val="accent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1" name="Straight Connector 370">
              <a:extLst>
                <a:ext uri="{FF2B5EF4-FFF2-40B4-BE49-F238E27FC236}">
                  <a16:creationId xmlns:a16="http://schemas.microsoft.com/office/drawing/2014/main" id="{37B9CE08-E1C0-4248-AEE0-A36BB8682666}"/>
                </a:ext>
              </a:extLst>
            </p:cNvPr>
            <p:cNvCxnSpPr>
              <a:cxnSpLocks/>
            </p:cNvCxnSpPr>
            <p:nvPr userDrawn="1"/>
          </p:nvCxnSpPr>
          <p:spPr>
            <a:xfrm rot="-1800000">
              <a:off x="940109" y="6414255"/>
              <a:ext cx="0" cy="457200"/>
            </a:xfrm>
            <a:prstGeom prst="line">
              <a:avLst/>
            </a:prstGeom>
            <a:ln w="6350">
              <a:solidFill>
                <a:schemeClr val="accent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2" name="Straight Connector 371">
              <a:extLst>
                <a:ext uri="{FF2B5EF4-FFF2-40B4-BE49-F238E27FC236}">
                  <a16:creationId xmlns:a16="http://schemas.microsoft.com/office/drawing/2014/main" id="{B211BC8D-BF68-9745-B22D-9C989B89FCBA}"/>
                </a:ext>
              </a:extLst>
            </p:cNvPr>
            <p:cNvCxnSpPr>
              <a:cxnSpLocks/>
            </p:cNvCxnSpPr>
            <p:nvPr userDrawn="1"/>
          </p:nvCxnSpPr>
          <p:spPr>
            <a:xfrm rot="-1800000">
              <a:off x="1090739" y="6414255"/>
              <a:ext cx="0" cy="457200"/>
            </a:xfrm>
            <a:prstGeom prst="line">
              <a:avLst/>
            </a:prstGeom>
            <a:ln w="6350">
              <a:solidFill>
                <a:schemeClr val="accent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3" name="Straight Connector 372">
              <a:extLst>
                <a:ext uri="{FF2B5EF4-FFF2-40B4-BE49-F238E27FC236}">
                  <a16:creationId xmlns:a16="http://schemas.microsoft.com/office/drawing/2014/main" id="{5641D9A7-E20A-F94D-9BC4-58A00FA3A6A3}"/>
                </a:ext>
              </a:extLst>
            </p:cNvPr>
            <p:cNvCxnSpPr>
              <a:cxnSpLocks/>
            </p:cNvCxnSpPr>
            <p:nvPr userDrawn="1"/>
          </p:nvCxnSpPr>
          <p:spPr>
            <a:xfrm rot="-1800000">
              <a:off x="1241369" y="6414255"/>
              <a:ext cx="0" cy="457200"/>
            </a:xfrm>
            <a:prstGeom prst="line">
              <a:avLst/>
            </a:prstGeom>
            <a:ln w="6350">
              <a:solidFill>
                <a:schemeClr val="accent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4" name="Straight Connector 373">
              <a:extLst>
                <a:ext uri="{FF2B5EF4-FFF2-40B4-BE49-F238E27FC236}">
                  <a16:creationId xmlns:a16="http://schemas.microsoft.com/office/drawing/2014/main" id="{3C1D8A28-C944-1D43-AC7A-2FB93B01DEDD}"/>
                </a:ext>
              </a:extLst>
            </p:cNvPr>
            <p:cNvCxnSpPr>
              <a:cxnSpLocks/>
            </p:cNvCxnSpPr>
            <p:nvPr userDrawn="1"/>
          </p:nvCxnSpPr>
          <p:spPr>
            <a:xfrm rot="-1800000">
              <a:off x="1391999" y="6414255"/>
              <a:ext cx="0" cy="457200"/>
            </a:xfrm>
            <a:prstGeom prst="line">
              <a:avLst/>
            </a:prstGeom>
            <a:ln w="6350">
              <a:solidFill>
                <a:schemeClr val="accent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5" name="Straight Connector 374">
              <a:extLst>
                <a:ext uri="{FF2B5EF4-FFF2-40B4-BE49-F238E27FC236}">
                  <a16:creationId xmlns:a16="http://schemas.microsoft.com/office/drawing/2014/main" id="{5D8A3B91-2DE8-D948-B609-9F82CF992911}"/>
                </a:ext>
              </a:extLst>
            </p:cNvPr>
            <p:cNvCxnSpPr>
              <a:cxnSpLocks/>
            </p:cNvCxnSpPr>
            <p:nvPr userDrawn="1"/>
          </p:nvCxnSpPr>
          <p:spPr>
            <a:xfrm rot="-1800000">
              <a:off x="1542629" y="6414255"/>
              <a:ext cx="0" cy="457200"/>
            </a:xfrm>
            <a:prstGeom prst="line">
              <a:avLst/>
            </a:prstGeom>
            <a:ln w="6350">
              <a:solidFill>
                <a:schemeClr val="accent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6" name="Straight Connector 375">
              <a:extLst>
                <a:ext uri="{FF2B5EF4-FFF2-40B4-BE49-F238E27FC236}">
                  <a16:creationId xmlns:a16="http://schemas.microsoft.com/office/drawing/2014/main" id="{3F4565F9-959E-934D-B22C-2C0901EFF10E}"/>
                </a:ext>
              </a:extLst>
            </p:cNvPr>
            <p:cNvCxnSpPr>
              <a:cxnSpLocks/>
            </p:cNvCxnSpPr>
            <p:nvPr userDrawn="1"/>
          </p:nvCxnSpPr>
          <p:spPr>
            <a:xfrm rot="-1800000">
              <a:off x="1693259" y="6414255"/>
              <a:ext cx="0" cy="457200"/>
            </a:xfrm>
            <a:prstGeom prst="line">
              <a:avLst/>
            </a:prstGeom>
            <a:ln w="6350">
              <a:solidFill>
                <a:schemeClr val="accent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7" name="Straight Connector 376">
              <a:extLst>
                <a:ext uri="{FF2B5EF4-FFF2-40B4-BE49-F238E27FC236}">
                  <a16:creationId xmlns:a16="http://schemas.microsoft.com/office/drawing/2014/main" id="{B20748DC-9499-834C-BE8E-D28373FE5C61}"/>
                </a:ext>
              </a:extLst>
            </p:cNvPr>
            <p:cNvCxnSpPr>
              <a:cxnSpLocks/>
            </p:cNvCxnSpPr>
            <p:nvPr userDrawn="1"/>
          </p:nvCxnSpPr>
          <p:spPr>
            <a:xfrm rot="-1800000">
              <a:off x="1843889" y="6414255"/>
              <a:ext cx="0" cy="457200"/>
            </a:xfrm>
            <a:prstGeom prst="line">
              <a:avLst/>
            </a:prstGeom>
            <a:ln w="6350">
              <a:solidFill>
                <a:schemeClr val="accent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8" name="Straight Connector 377">
              <a:extLst>
                <a:ext uri="{FF2B5EF4-FFF2-40B4-BE49-F238E27FC236}">
                  <a16:creationId xmlns:a16="http://schemas.microsoft.com/office/drawing/2014/main" id="{B8B0F83A-5EDA-304E-96B8-CC87B3402EE3}"/>
                </a:ext>
              </a:extLst>
            </p:cNvPr>
            <p:cNvCxnSpPr>
              <a:cxnSpLocks/>
            </p:cNvCxnSpPr>
            <p:nvPr userDrawn="1"/>
          </p:nvCxnSpPr>
          <p:spPr>
            <a:xfrm rot="-1800000">
              <a:off x="1994519" y="6414255"/>
              <a:ext cx="0" cy="457200"/>
            </a:xfrm>
            <a:prstGeom prst="line">
              <a:avLst/>
            </a:prstGeom>
            <a:ln w="6350">
              <a:solidFill>
                <a:schemeClr val="accent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9" name="Straight Connector 378">
              <a:extLst>
                <a:ext uri="{FF2B5EF4-FFF2-40B4-BE49-F238E27FC236}">
                  <a16:creationId xmlns:a16="http://schemas.microsoft.com/office/drawing/2014/main" id="{CA7FAA38-43C2-364E-BB5A-D4BE1C0ADCAE}"/>
                </a:ext>
              </a:extLst>
            </p:cNvPr>
            <p:cNvCxnSpPr>
              <a:cxnSpLocks/>
            </p:cNvCxnSpPr>
            <p:nvPr userDrawn="1"/>
          </p:nvCxnSpPr>
          <p:spPr>
            <a:xfrm rot="-1800000">
              <a:off x="2145149" y="6414255"/>
              <a:ext cx="0" cy="457200"/>
            </a:xfrm>
            <a:prstGeom prst="line">
              <a:avLst/>
            </a:prstGeom>
            <a:ln w="6350">
              <a:solidFill>
                <a:schemeClr val="accent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0" name="Straight Connector 379">
              <a:extLst>
                <a:ext uri="{FF2B5EF4-FFF2-40B4-BE49-F238E27FC236}">
                  <a16:creationId xmlns:a16="http://schemas.microsoft.com/office/drawing/2014/main" id="{DBF0DBA4-E912-D842-A2D6-7699300145ED}"/>
                </a:ext>
              </a:extLst>
            </p:cNvPr>
            <p:cNvCxnSpPr>
              <a:cxnSpLocks/>
            </p:cNvCxnSpPr>
            <p:nvPr userDrawn="1"/>
          </p:nvCxnSpPr>
          <p:spPr>
            <a:xfrm rot="-1800000">
              <a:off x="2295779" y="6414255"/>
              <a:ext cx="0" cy="457200"/>
            </a:xfrm>
            <a:prstGeom prst="line">
              <a:avLst/>
            </a:prstGeom>
            <a:ln w="6350">
              <a:solidFill>
                <a:schemeClr val="accent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1" name="Straight Connector 380">
              <a:extLst>
                <a:ext uri="{FF2B5EF4-FFF2-40B4-BE49-F238E27FC236}">
                  <a16:creationId xmlns:a16="http://schemas.microsoft.com/office/drawing/2014/main" id="{80C52892-3664-6645-A0CC-DEFA3F33C50A}"/>
                </a:ext>
              </a:extLst>
            </p:cNvPr>
            <p:cNvCxnSpPr>
              <a:cxnSpLocks/>
            </p:cNvCxnSpPr>
            <p:nvPr userDrawn="1"/>
          </p:nvCxnSpPr>
          <p:spPr>
            <a:xfrm rot="-1800000">
              <a:off x="2446409" y="6414255"/>
              <a:ext cx="0" cy="457200"/>
            </a:xfrm>
            <a:prstGeom prst="line">
              <a:avLst/>
            </a:prstGeom>
            <a:ln w="6350">
              <a:solidFill>
                <a:schemeClr val="accent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2" name="Straight Connector 381">
              <a:extLst>
                <a:ext uri="{FF2B5EF4-FFF2-40B4-BE49-F238E27FC236}">
                  <a16:creationId xmlns:a16="http://schemas.microsoft.com/office/drawing/2014/main" id="{2E7DE0F9-2517-B240-A3FC-1628D7EAB9A7}"/>
                </a:ext>
              </a:extLst>
            </p:cNvPr>
            <p:cNvCxnSpPr>
              <a:cxnSpLocks/>
            </p:cNvCxnSpPr>
            <p:nvPr userDrawn="1"/>
          </p:nvCxnSpPr>
          <p:spPr>
            <a:xfrm rot="-1800000">
              <a:off x="2597039" y="6414255"/>
              <a:ext cx="0" cy="457200"/>
            </a:xfrm>
            <a:prstGeom prst="line">
              <a:avLst/>
            </a:prstGeom>
            <a:ln w="6350">
              <a:solidFill>
                <a:schemeClr val="accent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3" name="Straight Connector 382">
              <a:extLst>
                <a:ext uri="{FF2B5EF4-FFF2-40B4-BE49-F238E27FC236}">
                  <a16:creationId xmlns:a16="http://schemas.microsoft.com/office/drawing/2014/main" id="{75B52E01-C0B3-8741-A20B-F21D661F63BB}"/>
                </a:ext>
              </a:extLst>
            </p:cNvPr>
            <p:cNvCxnSpPr>
              <a:cxnSpLocks/>
            </p:cNvCxnSpPr>
            <p:nvPr userDrawn="1"/>
          </p:nvCxnSpPr>
          <p:spPr>
            <a:xfrm rot="-1800000">
              <a:off x="2747669" y="6414255"/>
              <a:ext cx="0" cy="457200"/>
            </a:xfrm>
            <a:prstGeom prst="line">
              <a:avLst/>
            </a:prstGeom>
            <a:ln w="6350">
              <a:solidFill>
                <a:schemeClr val="accent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4" name="Straight Connector 383">
              <a:extLst>
                <a:ext uri="{FF2B5EF4-FFF2-40B4-BE49-F238E27FC236}">
                  <a16:creationId xmlns:a16="http://schemas.microsoft.com/office/drawing/2014/main" id="{120541A8-3B4A-C44B-A2EC-BF8ECCBFE0B6}"/>
                </a:ext>
              </a:extLst>
            </p:cNvPr>
            <p:cNvCxnSpPr>
              <a:cxnSpLocks/>
            </p:cNvCxnSpPr>
            <p:nvPr userDrawn="1"/>
          </p:nvCxnSpPr>
          <p:spPr>
            <a:xfrm rot="-1800000">
              <a:off x="2898299" y="6414255"/>
              <a:ext cx="0" cy="457200"/>
            </a:xfrm>
            <a:prstGeom prst="line">
              <a:avLst/>
            </a:prstGeom>
            <a:ln w="6350">
              <a:solidFill>
                <a:schemeClr val="accent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5" name="Straight Connector 384">
              <a:extLst>
                <a:ext uri="{FF2B5EF4-FFF2-40B4-BE49-F238E27FC236}">
                  <a16:creationId xmlns:a16="http://schemas.microsoft.com/office/drawing/2014/main" id="{FB685C73-FE53-5D4C-B18F-37F8E7DF7A4F}"/>
                </a:ext>
              </a:extLst>
            </p:cNvPr>
            <p:cNvCxnSpPr>
              <a:cxnSpLocks/>
            </p:cNvCxnSpPr>
            <p:nvPr userDrawn="1"/>
          </p:nvCxnSpPr>
          <p:spPr>
            <a:xfrm rot="-1800000">
              <a:off x="3048929" y="6414255"/>
              <a:ext cx="0" cy="457200"/>
            </a:xfrm>
            <a:prstGeom prst="line">
              <a:avLst/>
            </a:prstGeom>
            <a:ln w="6350">
              <a:solidFill>
                <a:schemeClr val="accent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6" name="Straight Connector 385">
              <a:extLst>
                <a:ext uri="{FF2B5EF4-FFF2-40B4-BE49-F238E27FC236}">
                  <a16:creationId xmlns:a16="http://schemas.microsoft.com/office/drawing/2014/main" id="{06532A03-300E-E949-870B-173A782DA075}"/>
                </a:ext>
              </a:extLst>
            </p:cNvPr>
            <p:cNvCxnSpPr>
              <a:cxnSpLocks/>
            </p:cNvCxnSpPr>
            <p:nvPr userDrawn="1"/>
          </p:nvCxnSpPr>
          <p:spPr>
            <a:xfrm rot="-1800000">
              <a:off x="3199559" y="6414255"/>
              <a:ext cx="0" cy="457200"/>
            </a:xfrm>
            <a:prstGeom prst="line">
              <a:avLst/>
            </a:prstGeom>
            <a:ln w="6350">
              <a:solidFill>
                <a:schemeClr val="accent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7" name="Straight Connector 386">
              <a:extLst>
                <a:ext uri="{FF2B5EF4-FFF2-40B4-BE49-F238E27FC236}">
                  <a16:creationId xmlns:a16="http://schemas.microsoft.com/office/drawing/2014/main" id="{D955151B-C98C-3445-858C-92927685F1A1}"/>
                </a:ext>
              </a:extLst>
            </p:cNvPr>
            <p:cNvCxnSpPr>
              <a:cxnSpLocks/>
            </p:cNvCxnSpPr>
            <p:nvPr userDrawn="1"/>
          </p:nvCxnSpPr>
          <p:spPr>
            <a:xfrm rot="-1800000">
              <a:off x="3350189" y="6414255"/>
              <a:ext cx="0" cy="457200"/>
            </a:xfrm>
            <a:prstGeom prst="line">
              <a:avLst/>
            </a:prstGeom>
            <a:ln w="6350">
              <a:solidFill>
                <a:schemeClr val="accent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8" name="Straight Connector 387">
              <a:extLst>
                <a:ext uri="{FF2B5EF4-FFF2-40B4-BE49-F238E27FC236}">
                  <a16:creationId xmlns:a16="http://schemas.microsoft.com/office/drawing/2014/main" id="{DAB94065-3215-8747-9BC8-653CB8377676}"/>
                </a:ext>
              </a:extLst>
            </p:cNvPr>
            <p:cNvCxnSpPr>
              <a:cxnSpLocks/>
            </p:cNvCxnSpPr>
            <p:nvPr userDrawn="1"/>
          </p:nvCxnSpPr>
          <p:spPr>
            <a:xfrm rot="-1800000">
              <a:off x="3500819" y="6414255"/>
              <a:ext cx="0" cy="457200"/>
            </a:xfrm>
            <a:prstGeom prst="line">
              <a:avLst/>
            </a:prstGeom>
            <a:ln w="6350">
              <a:solidFill>
                <a:schemeClr val="accent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9" name="Straight Connector 388">
              <a:extLst>
                <a:ext uri="{FF2B5EF4-FFF2-40B4-BE49-F238E27FC236}">
                  <a16:creationId xmlns:a16="http://schemas.microsoft.com/office/drawing/2014/main" id="{BA612103-FE3E-AB4E-A9FF-FCFE9A55E1A2}"/>
                </a:ext>
              </a:extLst>
            </p:cNvPr>
            <p:cNvCxnSpPr>
              <a:cxnSpLocks/>
            </p:cNvCxnSpPr>
            <p:nvPr userDrawn="1"/>
          </p:nvCxnSpPr>
          <p:spPr>
            <a:xfrm rot="-1800000">
              <a:off x="3651449" y="6414255"/>
              <a:ext cx="0" cy="457200"/>
            </a:xfrm>
            <a:prstGeom prst="line">
              <a:avLst/>
            </a:prstGeom>
            <a:ln w="6350">
              <a:solidFill>
                <a:schemeClr val="accent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0" name="Straight Connector 389">
              <a:extLst>
                <a:ext uri="{FF2B5EF4-FFF2-40B4-BE49-F238E27FC236}">
                  <a16:creationId xmlns:a16="http://schemas.microsoft.com/office/drawing/2014/main" id="{33A04A1A-C3A3-B049-BC4C-A0A9326157DB}"/>
                </a:ext>
              </a:extLst>
            </p:cNvPr>
            <p:cNvCxnSpPr>
              <a:cxnSpLocks/>
            </p:cNvCxnSpPr>
            <p:nvPr userDrawn="1"/>
          </p:nvCxnSpPr>
          <p:spPr>
            <a:xfrm rot="-1800000">
              <a:off x="3802079" y="6414255"/>
              <a:ext cx="0" cy="457200"/>
            </a:xfrm>
            <a:prstGeom prst="line">
              <a:avLst/>
            </a:prstGeom>
            <a:ln w="6350">
              <a:solidFill>
                <a:schemeClr val="accent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1" name="Straight Connector 390">
              <a:extLst>
                <a:ext uri="{FF2B5EF4-FFF2-40B4-BE49-F238E27FC236}">
                  <a16:creationId xmlns:a16="http://schemas.microsoft.com/office/drawing/2014/main" id="{ADEF5E70-2231-2A42-88F6-A5AC54092B4D}"/>
                </a:ext>
              </a:extLst>
            </p:cNvPr>
            <p:cNvCxnSpPr>
              <a:cxnSpLocks/>
            </p:cNvCxnSpPr>
            <p:nvPr userDrawn="1"/>
          </p:nvCxnSpPr>
          <p:spPr>
            <a:xfrm rot="-1800000">
              <a:off x="3952709" y="6414255"/>
              <a:ext cx="0" cy="457200"/>
            </a:xfrm>
            <a:prstGeom prst="line">
              <a:avLst/>
            </a:prstGeom>
            <a:ln w="6350">
              <a:solidFill>
                <a:schemeClr val="accent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2" name="Straight Connector 391">
              <a:extLst>
                <a:ext uri="{FF2B5EF4-FFF2-40B4-BE49-F238E27FC236}">
                  <a16:creationId xmlns:a16="http://schemas.microsoft.com/office/drawing/2014/main" id="{77232523-0663-0A48-AE62-7A91E36E1A4A}"/>
                </a:ext>
              </a:extLst>
            </p:cNvPr>
            <p:cNvCxnSpPr>
              <a:cxnSpLocks/>
            </p:cNvCxnSpPr>
            <p:nvPr userDrawn="1"/>
          </p:nvCxnSpPr>
          <p:spPr>
            <a:xfrm rot="-1800000">
              <a:off x="4103339" y="6414255"/>
              <a:ext cx="0" cy="457200"/>
            </a:xfrm>
            <a:prstGeom prst="line">
              <a:avLst/>
            </a:prstGeom>
            <a:ln w="6350">
              <a:solidFill>
                <a:schemeClr val="accent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3" name="Straight Connector 392">
              <a:extLst>
                <a:ext uri="{FF2B5EF4-FFF2-40B4-BE49-F238E27FC236}">
                  <a16:creationId xmlns:a16="http://schemas.microsoft.com/office/drawing/2014/main" id="{6FA2D802-3D11-E548-82BB-7F45DDC356E8}"/>
                </a:ext>
              </a:extLst>
            </p:cNvPr>
            <p:cNvCxnSpPr>
              <a:cxnSpLocks/>
            </p:cNvCxnSpPr>
            <p:nvPr userDrawn="1"/>
          </p:nvCxnSpPr>
          <p:spPr>
            <a:xfrm rot="-1800000">
              <a:off x="4253969" y="6414255"/>
              <a:ext cx="0" cy="457200"/>
            </a:xfrm>
            <a:prstGeom prst="line">
              <a:avLst/>
            </a:prstGeom>
            <a:ln w="6350">
              <a:solidFill>
                <a:schemeClr val="accent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4" name="Straight Connector 393">
              <a:extLst>
                <a:ext uri="{FF2B5EF4-FFF2-40B4-BE49-F238E27FC236}">
                  <a16:creationId xmlns:a16="http://schemas.microsoft.com/office/drawing/2014/main" id="{C93A8843-B350-9E47-9D10-B090D81D51B8}"/>
                </a:ext>
              </a:extLst>
            </p:cNvPr>
            <p:cNvCxnSpPr>
              <a:cxnSpLocks/>
            </p:cNvCxnSpPr>
            <p:nvPr userDrawn="1"/>
          </p:nvCxnSpPr>
          <p:spPr>
            <a:xfrm rot="-1800000">
              <a:off x="4404599" y="6414255"/>
              <a:ext cx="0" cy="457200"/>
            </a:xfrm>
            <a:prstGeom prst="line">
              <a:avLst/>
            </a:prstGeom>
            <a:ln w="6350">
              <a:solidFill>
                <a:schemeClr val="accent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5" name="Straight Connector 394">
              <a:extLst>
                <a:ext uri="{FF2B5EF4-FFF2-40B4-BE49-F238E27FC236}">
                  <a16:creationId xmlns:a16="http://schemas.microsoft.com/office/drawing/2014/main" id="{67BD06D7-368F-A94D-91E0-CF1785A5532A}"/>
                </a:ext>
              </a:extLst>
            </p:cNvPr>
            <p:cNvCxnSpPr>
              <a:cxnSpLocks/>
            </p:cNvCxnSpPr>
            <p:nvPr userDrawn="1"/>
          </p:nvCxnSpPr>
          <p:spPr>
            <a:xfrm rot="-1800000">
              <a:off x="4555229" y="6414255"/>
              <a:ext cx="0" cy="457200"/>
            </a:xfrm>
            <a:prstGeom prst="line">
              <a:avLst/>
            </a:prstGeom>
            <a:ln w="6350">
              <a:solidFill>
                <a:schemeClr val="accent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6" name="Straight Connector 395">
              <a:extLst>
                <a:ext uri="{FF2B5EF4-FFF2-40B4-BE49-F238E27FC236}">
                  <a16:creationId xmlns:a16="http://schemas.microsoft.com/office/drawing/2014/main" id="{8D2A7256-47A2-E343-A708-91ABF443624B}"/>
                </a:ext>
              </a:extLst>
            </p:cNvPr>
            <p:cNvCxnSpPr>
              <a:cxnSpLocks/>
            </p:cNvCxnSpPr>
            <p:nvPr userDrawn="1"/>
          </p:nvCxnSpPr>
          <p:spPr>
            <a:xfrm rot="-1800000">
              <a:off x="4705859" y="6414255"/>
              <a:ext cx="0" cy="457200"/>
            </a:xfrm>
            <a:prstGeom prst="line">
              <a:avLst/>
            </a:prstGeom>
            <a:ln w="6350">
              <a:solidFill>
                <a:schemeClr val="accent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7" name="Straight Connector 396">
              <a:extLst>
                <a:ext uri="{FF2B5EF4-FFF2-40B4-BE49-F238E27FC236}">
                  <a16:creationId xmlns:a16="http://schemas.microsoft.com/office/drawing/2014/main" id="{5489709D-3FFA-D84F-A1B9-61BFA127C842}"/>
                </a:ext>
              </a:extLst>
            </p:cNvPr>
            <p:cNvCxnSpPr>
              <a:cxnSpLocks/>
            </p:cNvCxnSpPr>
            <p:nvPr userDrawn="1"/>
          </p:nvCxnSpPr>
          <p:spPr>
            <a:xfrm rot="-1800000">
              <a:off x="4856489" y="6414255"/>
              <a:ext cx="0" cy="457200"/>
            </a:xfrm>
            <a:prstGeom prst="line">
              <a:avLst/>
            </a:prstGeom>
            <a:ln w="6350">
              <a:solidFill>
                <a:schemeClr val="accent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8" name="Straight Connector 397">
              <a:extLst>
                <a:ext uri="{FF2B5EF4-FFF2-40B4-BE49-F238E27FC236}">
                  <a16:creationId xmlns:a16="http://schemas.microsoft.com/office/drawing/2014/main" id="{9F12C751-CB11-004C-9775-27F25A8145F9}"/>
                </a:ext>
              </a:extLst>
            </p:cNvPr>
            <p:cNvCxnSpPr>
              <a:cxnSpLocks/>
            </p:cNvCxnSpPr>
            <p:nvPr userDrawn="1"/>
          </p:nvCxnSpPr>
          <p:spPr>
            <a:xfrm rot="-1800000">
              <a:off x="5007119" y="6414255"/>
              <a:ext cx="0" cy="457200"/>
            </a:xfrm>
            <a:prstGeom prst="line">
              <a:avLst/>
            </a:prstGeom>
            <a:ln w="6350">
              <a:solidFill>
                <a:schemeClr val="accent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9" name="Straight Connector 398">
              <a:extLst>
                <a:ext uri="{FF2B5EF4-FFF2-40B4-BE49-F238E27FC236}">
                  <a16:creationId xmlns:a16="http://schemas.microsoft.com/office/drawing/2014/main" id="{D7BE60CD-C37B-624E-BF60-36ECA153FDF1}"/>
                </a:ext>
              </a:extLst>
            </p:cNvPr>
            <p:cNvCxnSpPr>
              <a:cxnSpLocks/>
            </p:cNvCxnSpPr>
            <p:nvPr userDrawn="1"/>
          </p:nvCxnSpPr>
          <p:spPr>
            <a:xfrm rot="-1800000">
              <a:off x="5157749" y="6414255"/>
              <a:ext cx="0" cy="457200"/>
            </a:xfrm>
            <a:prstGeom prst="line">
              <a:avLst/>
            </a:prstGeom>
            <a:ln w="6350">
              <a:solidFill>
                <a:schemeClr val="accent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0" name="Straight Connector 399">
              <a:extLst>
                <a:ext uri="{FF2B5EF4-FFF2-40B4-BE49-F238E27FC236}">
                  <a16:creationId xmlns:a16="http://schemas.microsoft.com/office/drawing/2014/main" id="{6D331750-2D9E-FF44-B979-486E0B600777}"/>
                </a:ext>
              </a:extLst>
            </p:cNvPr>
            <p:cNvCxnSpPr>
              <a:cxnSpLocks/>
            </p:cNvCxnSpPr>
            <p:nvPr userDrawn="1"/>
          </p:nvCxnSpPr>
          <p:spPr>
            <a:xfrm rot="-1800000">
              <a:off x="5308379" y="6414255"/>
              <a:ext cx="0" cy="457200"/>
            </a:xfrm>
            <a:prstGeom prst="line">
              <a:avLst/>
            </a:prstGeom>
            <a:ln w="6350">
              <a:solidFill>
                <a:schemeClr val="accent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1" name="Straight Connector 400">
              <a:extLst>
                <a:ext uri="{FF2B5EF4-FFF2-40B4-BE49-F238E27FC236}">
                  <a16:creationId xmlns:a16="http://schemas.microsoft.com/office/drawing/2014/main" id="{6E32FD35-3703-DC49-8A20-F26AACD4056A}"/>
                </a:ext>
              </a:extLst>
            </p:cNvPr>
            <p:cNvCxnSpPr>
              <a:cxnSpLocks/>
            </p:cNvCxnSpPr>
            <p:nvPr userDrawn="1"/>
          </p:nvCxnSpPr>
          <p:spPr>
            <a:xfrm rot="-1800000">
              <a:off x="5459009" y="6414255"/>
              <a:ext cx="0" cy="457200"/>
            </a:xfrm>
            <a:prstGeom prst="line">
              <a:avLst/>
            </a:prstGeom>
            <a:ln w="6350">
              <a:solidFill>
                <a:schemeClr val="accent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2" name="Straight Connector 401">
              <a:extLst>
                <a:ext uri="{FF2B5EF4-FFF2-40B4-BE49-F238E27FC236}">
                  <a16:creationId xmlns:a16="http://schemas.microsoft.com/office/drawing/2014/main" id="{C42B00EF-E18D-6143-96E5-4DE41C5D6028}"/>
                </a:ext>
              </a:extLst>
            </p:cNvPr>
            <p:cNvCxnSpPr>
              <a:cxnSpLocks/>
            </p:cNvCxnSpPr>
            <p:nvPr userDrawn="1"/>
          </p:nvCxnSpPr>
          <p:spPr>
            <a:xfrm rot="-1800000">
              <a:off x="5609639" y="6414255"/>
              <a:ext cx="0" cy="457200"/>
            </a:xfrm>
            <a:prstGeom prst="line">
              <a:avLst/>
            </a:prstGeom>
            <a:ln w="6350">
              <a:solidFill>
                <a:schemeClr val="accent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3" name="Straight Connector 402">
              <a:extLst>
                <a:ext uri="{FF2B5EF4-FFF2-40B4-BE49-F238E27FC236}">
                  <a16:creationId xmlns:a16="http://schemas.microsoft.com/office/drawing/2014/main" id="{229E6E71-F499-4443-8D50-40673E2C9CDF}"/>
                </a:ext>
              </a:extLst>
            </p:cNvPr>
            <p:cNvCxnSpPr>
              <a:cxnSpLocks/>
            </p:cNvCxnSpPr>
            <p:nvPr userDrawn="1"/>
          </p:nvCxnSpPr>
          <p:spPr>
            <a:xfrm rot="-1800000">
              <a:off x="5760269" y="6414255"/>
              <a:ext cx="0" cy="457200"/>
            </a:xfrm>
            <a:prstGeom prst="line">
              <a:avLst/>
            </a:prstGeom>
            <a:ln w="6350">
              <a:solidFill>
                <a:schemeClr val="accent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4" name="Straight Connector 403">
              <a:extLst>
                <a:ext uri="{FF2B5EF4-FFF2-40B4-BE49-F238E27FC236}">
                  <a16:creationId xmlns:a16="http://schemas.microsoft.com/office/drawing/2014/main" id="{2BB6F79A-38E0-D440-9DA6-A5F348D0D6FD}"/>
                </a:ext>
              </a:extLst>
            </p:cNvPr>
            <p:cNvCxnSpPr>
              <a:cxnSpLocks/>
            </p:cNvCxnSpPr>
            <p:nvPr userDrawn="1"/>
          </p:nvCxnSpPr>
          <p:spPr>
            <a:xfrm rot="-1800000">
              <a:off x="5910899" y="6414255"/>
              <a:ext cx="0" cy="457200"/>
            </a:xfrm>
            <a:prstGeom prst="line">
              <a:avLst/>
            </a:prstGeom>
            <a:ln w="6350">
              <a:solidFill>
                <a:schemeClr val="accent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5" name="Straight Connector 404">
              <a:extLst>
                <a:ext uri="{FF2B5EF4-FFF2-40B4-BE49-F238E27FC236}">
                  <a16:creationId xmlns:a16="http://schemas.microsoft.com/office/drawing/2014/main" id="{6EFCD3C6-4139-8549-9BD4-FE0E765EC2DD}"/>
                </a:ext>
              </a:extLst>
            </p:cNvPr>
            <p:cNvCxnSpPr>
              <a:cxnSpLocks/>
            </p:cNvCxnSpPr>
            <p:nvPr userDrawn="1"/>
          </p:nvCxnSpPr>
          <p:spPr>
            <a:xfrm rot="-1800000">
              <a:off x="6061529" y="6414255"/>
              <a:ext cx="0" cy="457200"/>
            </a:xfrm>
            <a:prstGeom prst="line">
              <a:avLst/>
            </a:prstGeom>
            <a:ln w="6350">
              <a:solidFill>
                <a:schemeClr val="accent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6" name="Straight Connector 405">
              <a:extLst>
                <a:ext uri="{FF2B5EF4-FFF2-40B4-BE49-F238E27FC236}">
                  <a16:creationId xmlns:a16="http://schemas.microsoft.com/office/drawing/2014/main" id="{3991DFD3-0684-2642-BD37-CD50CD734DBF}"/>
                </a:ext>
              </a:extLst>
            </p:cNvPr>
            <p:cNvCxnSpPr>
              <a:cxnSpLocks/>
            </p:cNvCxnSpPr>
            <p:nvPr userDrawn="1"/>
          </p:nvCxnSpPr>
          <p:spPr>
            <a:xfrm rot="-1800000">
              <a:off x="6212159" y="6414255"/>
              <a:ext cx="0" cy="457200"/>
            </a:xfrm>
            <a:prstGeom prst="line">
              <a:avLst/>
            </a:prstGeom>
            <a:ln w="6350">
              <a:solidFill>
                <a:schemeClr val="accent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7" name="Straight Connector 406">
              <a:extLst>
                <a:ext uri="{FF2B5EF4-FFF2-40B4-BE49-F238E27FC236}">
                  <a16:creationId xmlns:a16="http://schemas.microsoft.com/office/drawing/2014/main" id="{7CAEE35E-9241-1842-8CA2-F6E2CB2EC300}"/>
                </a:ext>
              </a:extLst>
            </p:cNvPr>
            <p:cNvCxnSpPr>
              <a:cxnSpLocks/>
            </p:cNvCxnSpPr>
            <p:nvPr userDrawn="1"/>
          </p:nvCxnSpPr>
          <p:spPr>
            <a:xfrm rot="-1800000">
              <a:off x="6362789" y="6414255"/>
              <a:ext cx="0" cy="457200"/>
            </a:xfrm>
            <a:prstGeom prst="line">
              <a:avLst/>
            </a:prstGeom>
            <a:ln w="6350">
              <a:solidFill>
                <a:schemeClr val="accent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8" name="Straight Connector 407">
              <a:extLst>
                <a:ext uri="{FF2B5EF4-FFF2-40B4-BE49-F238E27FC236}">
                  <a16:creationId xmlns:a16="http://schemas.microsoft.com/office/drawing/2014/main" id="{FB1EA5A4-5736-2248-8DBA-9D159039CD85}"/>
                </a:ext>
              </a:extLst>
            </p:cNvPr>
            <p:cNvCxnSpPr>
              <a:cxnSpLocks/>
            </p:cNvCxnSpPr>
            <p:nvPr userDrawn="1"/>
          </p:nvCxnSpPr>
          <p:spPr>
            <a:xfrm rot="-1800000">
              <a:off x="6513419" y="6414255"/>
              <a:ext cx="0" cy="457200"/>
            </a:xfrm>
            <a:prstGeom prst="line">
              <a:avLst/>
            </a:prstGeom>
            <a:ln w="6350">
              <a:solidFill>
                <a:schemeClr val="accent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9" name="Straight Connector 408">
              <a:extLst>
                <a:ext uri="{FF2B5EF4-FFF2-40B4-BE49-F238E27FC236}">
                  <a16:creationId xmlns:a16="http://schemas.microsoft.com/office/drawing/2014/main" id="{F9B4BD48-72B5-1C45-B764-AAC3208310FE}"/>
                </a:ext>
              </a:extLst>
            </p:cNvPr>
            <p:cNvCxnSpPr>
              <a:cxnSpLocks/>
            </p:cNvCxnSpPr>
            <p:nvPr userDrawn="1"/>
          </p:nvCxnSpPr>
          <p:spPr>
            <a:xfrm rot="-1800000">
              <a:off x="6664049" y="6414255"/>
              <a:ext cx="0" cy="457200"/>
            </a:xfrm>
            <a:prstGeom prst="line">
              <a:avLst/>
            </a:prstGeom>
            <a:ln w="6350">
              <a:solidFill>
                <a:schemeClr val="accent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0" name="Straight Connector 409">
              <a:extLst>
                <a:ext uri="{FF2B5EF4-FFF2-40B4-BE49-F238E27FC236}">
                  <a16:creationId xmlns:a16="http://schemas.microsoft.com/office/drawing/2014/main" id="{64772EAE-B4B0-9741-9566-3B5AEAEE0420}"/>
                </a:ext>
              </a:extLst>
            </p:cNvPr>
            <p:cNvCxnSpPr>
              <a:cxnSpLocks/>
            </p:cNvCxnSpPr>
            <p:nvPr userDrawn="1"/>
          </p:nvCxnSpPr>
          <p:spPr>
            <a:xfrm rot="-1800000">
              <a:off x="6814679" y="6414255"/>
              <a:ext cx="0" cy="457200"/>
            </a:xfrm>
            <a:prstGeom prst="line">
              <a:avLst/>
            </a:prstGeom>
            <a:ln w="6350">
              <a:solidFill>
                <a:schemeClr val="accent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1" name="Straight Connector 410">
              <a:extLst>
                <a:ext uri="{FF2B5EF4-FFF2-40B4-BE49-F238E27FC236}">
                  <a16:creationId xmlns:a16="http://schemas.microsoft.com/office/drawing/2014/main" id="{A015E297-ACB2-3F41-B604-834E6CA3CC01}"/>
                </a:ext>
              </a:extLst>
            </p:cNvPr>
            <p:cNvCxnSpPr>
              <a:cxnSpLocks/>
            </p:cNvCxnSpPr>
            <p:nvPr userDrawn="1"/>
          </p:nvCxnSpPr>
          <p:spPr>
            <a:xfrm rot="-1800000">
              <a:off x="6965309" y="6414255"/>
              <a:ext cx="0" cy="457200"/>
            </a:xfrm>
            <a:prstGeom prst="line">
              <a:avLst/>
            </a:prstGeom>
            <a:ln w="6350">
              <a:solidFill>
                <a:schemeClr val="accent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2" name="Straight Connector 411">
              <a:extLst>
                <a:ext uri="{FF2B5EF4-FFF2-40B4-BE49-F238E27FC236}">
                  <a16:creationId xmlns:a16="http://schemas.microsoft.com/office/drawing/2014/main" id="{964E007B-100C-F246-82CE-BBEBC23E6AB9}"/>
                </a:ext>
              </a:extLst>
            </p:cNvPr>
            <p:cNvCxnSpPr>
              <a:cxnSpLocks/>
            </p:cNvCxnSpPr>
            <p:nvPr userDrawn="1"/>
          </p:nvCxnSpPr>
          <p:spPr>
            <a:xfrm rot="-1800000">
              <a:off x="7115939" y="6414255"/>
              <a:ext cx="0" cy="457200"/>
            </a:xfrm>
            <a:prstGeom prst="line">
              <a:avLst/>
            </a:prstGeom>
            <a:ln w="6350">
              <a:solidFill>
                <a:schemeClr val="accent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3" name="Straight Connector 412">
              <a:extLst>
                <a:ext uri="{FF2B5EF4-FFF2-40B4-BE49-F238E27FC236}">
                  <a16:creationId xmlns:a16="http://schemas.microsoft.com/office/drawing/2014/main" id="{7986EF84-0EF5-FF49-A9B4-F05A298F13F6}"/>
                </a:ext>
              </a:extLst>
            </p:cNvPr>
            <p:cNvCxnSpPr>
              <a:cxnSpLocks/>
            </p:cNvCxnSpPr>
            <p:nvPr userDrawn="1"/>
          </p:nvCxnSpPr>
          <p:spPr>
            <a:xfrm rot="-1800000">
              <a:off x="7266569" y="6414255"/>
              <a:ext cx="0" cy="457200"/>
            </a:xfrm>
            <a:prstGeom prst="line">
              <a:avLst/>
            </a:prstGeom>
            <a:ln w="6350">
              <a:solidFill>
                <a:schemeClr val="accent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4" name="Straight Connector 413">
              <a:extLst>
                <a:ext uri="{FF2B5EF4-FFF2-40B4-BE49-F238E27FC236}">
                  <a16:creationId xmlns:a16="http://schemas.microsoft.com/office/drawing/2014/main" id="{637EFCBB-51DB-A840-8C55-FF8EE0F5935C}"/>
                </a:ext>
              </a:extLst>
            </p:cNvPr>
            <p:cNvCxnSpPr>
              <a:cxnSpLocks/>
            </p:cNvCxnSpPr>
            <p:nvPr userDrawn="1"/>
          </p:nvCxnSpPr>
          <p:spPr>
            <a:xfrm rot="-1800000">
              <a:off x="7417199" y="6414255"/>
              <a:ext cx="0" cy="457200"/>
            </a:xfrm>
            <a:prstGeom prst="line">
              <a:avLst/>
            </a:prstGeom>
            <a:ln w="6350">
              <a:solidFill>
                <a:schemeClr val="accent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5" name="Straight Connector 414">
              <a:extLst>
                <a:ext uri="{FF2B5EF4-FFF2-40B4-BE49-F238E27FC236}">
                  <a16:creationId xmlns:a16="http://schemas.microsoft.com/office/drawing/2014/main" id="{85003981-DEC2-5644-AA8D-ADB216987B6A}"/>
                </a:ext>
              </a:extLst>
            </p:cNvPr>
            <p:cNvCxnSpPr>
              <a:cxnSpLocks/>
            </p:cNvCxnSpPr>
            <p:nvPr userDrawn="1"/>
          </p:nvCxnSpPr>
          <p:spPr>
            <a:xfrm rot="-1800000">
              <a:off x="7567829" y="6414255"/>
              <a:ext cx="0" cy="457200"/>
            </a:xfrm>
            <a:prstGeom prst="line">
              <a:avLst/>
            </a:prstGeom>
            <a:ln w="6350">
              <a:solidFill>
                <a:schemeClr val="accent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6" name="Straight Connector 415">
              <a:extLst>
                <a:ext uri="{FF2B5EF4-FFF2-40B4-BE49-F238E27FC236}">
                  <a16:creationId xmlns:a16="http://schemas.microsoft.com/office/drawing/2014/main" id="{D3D5D08F-8A7F-FD4A-93C7-E0E68C20B92E}"/>
                </a:ext>
              </a:extLst>
            </p:cNvPr>
            <p:cNvCxnSpPr>
              <a:cxnSpLocks/>
            </p:cNvCxnSpPr>
            <p:nvPr userDrawn="1"/>
          </p:nvCxnSpPr>
          <p:spPr>
            <a:xfrm rot="-1800000">
              <a:off x="7718459" y="6414255"/>
              <a:ext cx="0" cy="457200"/>
            </a:xfrm>
            <a:prstGeom prst="line">
              <a:avLst/>
            </a:prstGeom>
            <a:ln w="6350">
              <a:solidFill>
                <a:schemeClr val="accent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7" name="Straight Connector 416">
              <a:extLst>
                <a:ext uri="{FF2B5EF4-FFF2-40B4-BE49-F238E27FC236}">
                  <a16:creationId xmlns:a16="http://schemas.microsoft.com/office/drawing/2014/main" id="{130720EB-776E-474A-8858-901EA9A96F41}"/>
                </a:ext>
              </a:extLst>
            </p:cNvPr>
            <p:cNvCxnSpPr>
              <a:cxnSpLocks/>
            </p:cNvCxnSpPr>
            <p:nvPr userDrawn="1"/>
          </p:nvCxnSpPr>
          <p:spPr>
            <a:xfrm rot="-1800000">
              <a:off x="7869089" y="6414255"/>
              <a:ext cx="0" cy="457200"/>
            </a:xfrm>
            <a:prstGeom prst="line">
              <a:avLst/>
            </a:prstGeom>
            <a:ln w="6350">
              <a:solidFill>
                <a:schemeClr val="accent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8" name="Straight Connector 417">
              <a:extLst>
                <a:ext uri="{FF2B5EF4-FFF2-40B4-BE49-F238E27FC236}">
                  <a16:creationId xmlns:a16="http://schemas.microsoft.com/office/drawing/2014/main" id="{9406D030-9797-6945-ABD5-87FAB76AD76A}"/>
                </a:ext>
              </a:extLst>
            </p:cNvPr>
            <p:cNvCxnSpPr>
              <a:cxnSpLocks/>
            </p:cNvCxnSpPr>
            <p:nvPr userDrawn="1"/>
          </p:nvCxnSpPr>
          <p:spPr>
            <a:xfrm rot="-1800000">
              <a:off x="8019719" y="6414255"/>
              <a:ext cx="0" cy="457200"/>
            </a:xfrm>
            <a:prstGeom prst="line">
              <a:avLst/>
            </a:prstGeom>
            <a:ln w="6350">
              <a:solidFill>
                <a:schemeClr val="accent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9" name="Straight Connector 418">
              <a:extLst>
                <a:ext uri="{FF2B5EF4-FFF2-40B4-BE49-F238E27FC236}">
                  <a16:creationId xmlns:a16="http://schemas.microsoft.com/office/drawing/2014/main" id="{C9AFEA22-221F-DA40-A4BF-1602F24D20DF}"/>
                </a:ext>
              </a:extLst>
            </p:cNvPr>
            <p:cNvCxnSpPr>
              <a:cxnSpLocks/>
            </p:cNvCxnSpPr>
            <p:nvPr userDrawn="1"/>
          </p:nvCxnSpPr>
          <p:spPr>
            <a:xfrm rot="-1800000">
              <a:off x="8170349" y="6414255"/>
              <a:ext cx="0" cy="457200"/>
            </a:xfrm>
            <a:prstGeom prst="line">
              <a:avLst/>
            </a:prstGeom>
            <a:ln w="6350">
              <a:solidFill>
                <a:schemeClr val="accent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0" name="Straight Connector 419">
              <a:extLst>
                <a:ext uri="{FF2B5EF4-FFF2-40B4-BE49-F238E27FC236}">
                  <a16:creationId xmlns:a16="http://schemas.microsoft.com/office/drawing/2014/main" id="{642F1CEA-A87C-7141-890D-90CF869189CA}"/>
                </a:ext>
              </a:extLst>
            </p:cNvPr>
            <p:cNvCxnSpPr>
              <a:cxnSpLocks/>
            </p:cNvCxnSpPr>
            <p:nvPr userDrawn="1"/>
          </p:nvCxnSpPr>
          <p:spPr>
            <a:xfrm rot="-1800000">
              <a:off x="8320979" y="6414255"/>
              <a:ext cx="0" cy="457200"/>
            </a:xfrm>
            <a:prstGeom prst="line">
              <a:avLst/>
            </a:prstGeom>
            <a:ln w="6350">
              <a:solidFill>
                <a:schemeClr val="accent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1" name="Straight Connector 420">
              <a:extLst>
                <a:ext uri="{FF2B5EF4-FFF2-40B4-BE49-F238E27FC236}">
                  <a16:creationId xmlns:a16="http://schemas.microsoft.com/office/drawing/2014/main" id="{627891AF-221D-3542-AE40-6E07A211E7CE}"/>
                </a:ext>
              </a:extLst>
            </p:cNvPr>
            <p:cNvCxnSpPr>
              <a:cxnSpLocks/>
            </p:cNvCxnSpPr>
            <p:nvPr userDrawn="1"/>
          </p:nvCxnSpPr>
          <p:spPr>
            <a:xfrm rot="-1800000">
              <a:off x="8471609" y="6414255"/>
              <a:ext cx="0" cy="457200"/>
            </a:xfrm>
            <a:prstGeom prst="line">
              <a:avLst/>
            </a:prstGeom>
            <a:ln w="6350">
              <a:solidFill>
                <a:schemeClr val="accent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2" name="Straight Connector 421">
              <a:extLst>
                <a:ext uri="{FF2B5EF4-FFF2-40B4-BE49-F238E27FC236}">
                  <a16:creationId xmlns:a16="http://schemas.microsoft.com/office/drawing/2014/main" id="{DB599A1C-9D84-D549-9E66-72F4C78E0A99}"/>
                </a:ext>
              </a:extLst>
            </p:cNvPr>
            <p:cNvCxnSpPr>
              <a:cxnSpLocks/>
            </p:cNvCxnSpPr>
            <p:nvPr userDrawn="1"/>
          </p:nvCxnSpPr>
          <p:spPr>
            <a:xfrm rot="-1800000">
              <a:off x="8772869" y="6414255"/>
              <a:ext cx="0" cy="457200"/>
            </a:xfrm>
            <a:prstGeom prst="line">
              <a:avLst/>
            </a:prstGeom>
            <a:ln w="6350">
              <a:solidFill>
                <a:schemeClr val="accent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3" name="Straight Connector 422">
              <a:extLst>
                <a:ext uri="{FF2B5EF4-FFF2-40B4-BE49-F238E27FC236}">
                  <a16:creationId xmlns:a16="http://schemas.microsoft.com/office/drawing/2014/main" id="{AE17B95D-191F-154B-B528-2BA58596EEA2}"/>
                </a:ext>
              </a:extLst>
            </p:cNvPr>
            <p:cNvCxnSpPr>
              <a:cxnSpLocks/>
            </p:cNvCxnSpPr>
            <p:nvPr userDrawn="1"/>
          </p:nvCxnSpPr>
          <p:spPr>
            <a:xfrm rot="-1800000">
              <a:off x="9074129" y="6414255"/>
              <a:ext cx="0" cy="457200"/>
            </a:xfrm>
            <a:prstGeom prst="line">
              <a:avLst/>
            </a:prstGeom>
            <a:ln w="6350">
              <a:solidFill>
                <a:schemeClr val="accent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4" name="Straight Connector 423">
              <a:extLst>
                <a:ext uri="{FF2B5EF4-FFF2-40B4-BE49-F238E27FC236}">
                  <a16:creationId xmlns:a16="http://schemas.microsoft.com/office/drawing/2014/main" id="{16A8633E-0511-694E-B284-63CB80CCBD4A}"/>
                </a:ext>
              </a:extLst>
            </p:cNvPr>
            <p:cNvCxnSpPr>
              <a:cxnSpLocks/>
            </p:cNvCxnSpPr>
            <p:nvPr userDrawn="1"/>
          </p:nvCxnSpPr>
          <p:spPr>
            <a:xfrm rot="-1800000">
              <a:off x="9375389" y="6414255"/>
              <a:ext cx="0" cy="457200"/>
            </a:xfrm>
            <a:prstGeom prst="line">
              <a:avLst/>
            </a:prstGeom>
            <a:ln w="6350">
              <a:solidFill>
                <a:schemeClr val="accent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5" name="Straight Connector 424">
              <a:extLst>
                <a:ext uri="{FF2B5EF4-FFF2-40B4-BE49-F238E27FC236}">
                  <a16:creationId xmlns:a16="http://schemas.microsoft.com/office/drawing/2014/main" id="{13F78B36-8CBC-9942-9E7D-816AB35861ED}"/>
                </a:ext>
              </a:extLst>
            </p:cNvPr>
            <p:cNvCxnSpPr>
              <a:cxnSpLocks/>
            </p:cNvCxnSpPr>
            <p:nvPr userDrawn="1"/>
          </p:nvCxnSpPr>
          <p:spPr>
            <a:xfrm rot="-1800000">
              <a:off x="9676649" y="6414255"/>
              <a:ext cx="0" cy="457200"/>
            </a:xfrm>
            <a:prstGeom prst="line">
              <a:avLst/>
            </a:prstGeom>
            <a:ln w="6350">
              <a:solidFill>
                <a:schemeClr val="accent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6" name="Straight Connector 425">
              <a:extLst>
                <a:ext uri="{FF2B5EF4-FFF2-40B4-BE49-F238E27FC236}">
                  <a16:creationId xmlns:a16="http://schemas.microsoft.com/office/drawing/2014/main" id="{6EF0E8B4-711C-7347-8CCA-A34C9F487A98}"/>
                </a:ext>
              </a:extLst>
            </p:cNvPr>
            <p:cNvCxnSpPr>
              <a:cxnSpLocks/>
            </p:cNvCxnSpPr>
            <p:nvPr userDrawn="1"/>
          </p:nvCxnSpPr>
          <p:spPr>
            <a:xfrm rot="-1800000">
              <a:off x="9977909" y="6414255"/>
              <a:ext cx="0" cy="457200"/>
            </a:xfrm>
            <a:prstGeom prst="line">
              <a:avLst/>
            </a:prstGeom>
            <a:ln w="6350">
              <a:solidFill>
                <a:schemeClr val="accent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7" name="Straight Connector 426">
              <a:extLst>
                <a:ext uri="{FF2B5EF4-FFF2-40B4-BE49-F238E27FC236}">
                  <a16:creationId xmlns:a16="http://schemas.microsoft.com/office/drawing/2014/main" id="{2AEC8472-7CA1-6B40-95CC-E039604F78C9}"/>
                </a:ext>
              </a:extLst>
            </p:cNvPr>
            <p:cNvCxnSpPr>
              <a:cxnSpLocks/>
            </p:cNvCxnSpPr>
            <p:nvPr userDrawn="1"/>
          </p:nvCxnSpPr>
          <p:spPr>
            <a:xfrm rot="-1800000">
              <a:off x="8622239" y="6414255"/>
              <a:ext cx="0" cy="457200"/>
            </a:xfrm>
            <a:prstGeom prst="line">
              <a:avLst/>
            </a:prstGeom>
            <a:ln w="6350">
              <a:solidFill>
                <a:schemeClr val="accent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8" name="Straight Connector 427">
              <a:extLst>
                <a:ext uri="{FF2B5EF4-FFF2-40B4-BE49-F238E27FC236}">
                  <a16:creationId xmlns:a16="http://schemas.microsoft.com/office/drawing/2014/main" id="{E864BCC1-D61B-A04B-8B69-728257DBB8AA}"/>
                </a:ext>
              </a:extLst>
            </p:cNvPr>
            <p:cNvCxnSpPr>
              <a:cxnSpLocks/>
            </p:cNvCxnSpPr>
            <p:nvPr userDrawn="1"/>
          </p:nvCxnSpPr>
          <p:spPr>
            <a:xfrm rot="-1800000">
              <a:off x="8923499" y="6414255"/>
              <a:ext cx="0" cy="457200"/>
            </a:xfrm>
            <a:prstGeom prst="line">
              <a:avLst/>
            </a:prstGeom>
            <a:ln w="6350">
              <a:solidFill>
                <a:schemeClr val="accent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9" name="Straight Connector 428">
              <a:extLst>
                <a:ext uri="{FF2B5EF4-FFF2-40B4-BE49-F238E27FC236}">
                  <a16:creationId xmlns:a16="http://schemas.microsoft.com/office/drawing/2014/main" id="{C1F6BE05-0249-3F44-A2B3-E2544C1B4C76}"/>
                </a:ext>
              </a:extLst>
            </p:cNvPr>
            <p:cNvCxnSpPr>
              <a:cxnSpLocks/>
            </p:cNvCxnSpPr>
            <p:nvPr userDrawn="1"/>
          </p:nvCxnSpPr>
          <p:spPr>
            <a:xfrm rot="-1800000">
              <a:off x="9224759" y="6414255"/>
              <a:ext cx="0" cy="457200"/>
            </a:xfrm>
            <a:prstGeom prst="line">
              <a:avLst/>
            </a:prstGeom>
            <a:ln w="6350">
              <a:solidFill>
                <a:schemeClr val="accent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0" name="Straight Connector 429">
              <a:extLst>
                <a:ext uri="{FF2B5EF4-FFF2-40B4-BE49-F238E27FC236}">
                  <a16:creationId xmlns:a16="http://schemas.microsoft.com/office/drawing/2014/main" id="{13D030C2-F34C-644D-BA84-0B2DAD092B79}"/>
                </a:ext>
              </a:extLst>
            </p:cNvPr>
            <p:cNvCxnSpPr>
              <a:cxnSpLocks/>
            </p:cNvCxnSpPr>
            <p:nvPr userDrawn="1"/>
          </p:nvCxnSpPr>
          <p:spPr>
            <a:xfrm rot="-1800000">
              <a:off x="9526019" y="6414255"/>
              <a:ext cx="0" cy="457200"/>
            </a:xfrm>
            <a:prstGeom prst="line">
              <a:avLst/>
            </a:prstGeom>
            <a:ln w="6350">
              <a:solidFill>
                <a:schemeClr val="accent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1" name="Straight Connector 430">
              <a:extLst>
                <a:ext uri="{FF2B5EF4-FFF2-40B4-BE49-F238E27FC236}">
                  <a16:creationId xmlns:a16="http://schemas.microsoft.com/office/drawing/2014/main" id="{9E8961F0-5907-A049-A1BC-A3F77B7305F3}"/>
                </a:ext>
              </a:extLst>
            </p:cNvPr>
            <p:cNvCxnSpPr>
              <a:cxnSpLocks/>
            </p:cNvCxnSpPr>
            <p:nvPr userDrawn="1"/>
          </p:nvCxnSpPr>
          <p:spPr>
            <a:xfrm rot="-1800000">
              <a:off x="9827279" y="6414255"/>
              <a:ext cx="0" cy="457200"/>
            </a:xfrm>
            <a:prstGeom prst="line">
              <a:avLst/>
            </a:prstGeom>
            <a:ln w="6350">
              <a:solidFill>
                <a:schemeClr val="accent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2" name="Straight Connector 431">
              <a:extLst>
                <a:ext uri="{FF2B5EF4-FFF2-40B4-BE49-F238E27FC236}">
                  <a16:creationId xmlns:a16="http://schemas.microsoft.com/office/drawing/2014/main" id="{543522E9-EF10-6B4E-8EB3-F753EF64868A}"/>
                </a:ext>
              </a:extLst>
            </p:cNvPr>
            <p:cNvCxnSpPr>
              <a:cxnSpLocks/>
            </p:cNvCxnSpPr>
            <p:nvPr userDrawn="1"/>
          </p:nvCxnSpPr>
          <p:spPr>
            <a:xfrm rot="-1800000">
              <a:off x="10128539" y="6414255"/>
              <a:ext cx="0" cy="457200"/>
            </a:xfrm>
            <a:prstGeom prst="line">
              <a:avLst/>
            </a:prstGeom>
            <a:ln w="6350">
              <a:solidFill>
                <a:schemeClr val="accent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3" name="Straight Connector 432">
              <a:extLst>
                <a:ext uri="{FF2B5EF4-FFF2-40B4-BE49-F238E27FC236}">
                  <a16:creationId xmlns:a16="http://schemas.microsoft.com/office/drawing/2014/main" id="{32BBCD6A-643F-BC4D-95B0-14B371C2FE21}"/>
                </a:ext>
              </a:extLst>
            </p:cNvPr>
            <p:cNvCxnSpPr>
              <a:cxnSpLocks/>
            </p:cNvCxnSpPr>
            <p:nvPr userDrawn="1"/>
          </p:nvCxnSpPr>
          <p:spPr>
            <a:xfrm rot="-1800000">
              <a:off x="10279169" y="6414255"/>
              <a:ext cx="0" cy="457200"/>
            </a:xfrm>
            <a:prstGeom prst="line">
              <a:avLst/>
            </a:prstGeom>
            <a:ln w="6350">
              <a:solidFill>
                <a:schemeClr val="accent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4" name="Straight Connector 433">
              <a:extLst>
                <a:ext uri="{FF2B5EF4-FFF2-40B4-BE49-F238E27FC236}">
                  <a16:creationId xmlns:a16="http://schemas.microsoft.com/office/drawing/2014/main" id="{4F27D091-4E4A-3D41-A51C-36528A4122B7}"/>
                </a:ext>
              </a:extLst>
            </p:cNvPr>
            <p:cNvCxnSpPr>
              <a:cxnSpLocks/>
            </p:cNvCxnSpPr>
            <p:nvPr userDrawn="1"/>
          </p:nvCxnSpPr>
          <p:spPr>
            <a:xfrm rot="-1800000">
              <a:off x="10429799" y="6414255"/>
              <a:ext cx="0" cy="457200"/>
            </a:xfrm>
            <a:prstGeom prst="line">
              <a:avLst/>
            </a:prstGeom>
            <a:ln w="6350">
              <a:solidFill>
                <a:schemeClr val="accent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5" name="Straight Connector 434">
              <a:extLst>
                <a:ext uri="{FF2B5EF4-FFF2-40B4-BE49-F238E27FC236}">
                  <a16:creationId xmlns:a16="http://schemas.microsoft.com/office/drawing/2014/main" id="{17EFA085-8DC1-1A46-8EC2-C0EB85D99B87}"/>
                </a:ext>
              </a:extLst>
            </p:cNvPr>
            <p:cNvCxnSpPr>
              <a:cxnSpLocks/>
            </p:cNvCxnSpPr>
            <p:nvPr userDrawn="1"/>
          </p:nvCxnSpPr>
          <p:spPr>
            <a:xfrm rot="-1800000">
              <a:off x="10580429" y="6414255"/>
              <a:ext cx="0" cy="457200"/>
            </a:xfrm>
            <a:prstGeom prst="line">
              <a:avLst/>
            </a:prstGeom>
            <a:ln w="6350">
              <a:solidFill>
                <a:schemeClr val="accent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6" name="Straight Connector 435">
              <a:extLst>
                <a:ext uri="{FF2B5EF4-FFF2-40B4-BE49-F238E27FC236}">
                  <a16:creationId xmlns:a16="http://schemas.microsoft.com/office/drawing/2014/main" id="{F6AAF982-D895-694E-A6F7-402BC6E08AEA}"/>
                </a:ext>
              </a:extLst>
            </p:cNvPr>
            <p:cNvCxnSpPr>
              <a:cxnSpLocks/>
            </p:cNvCxnSpPr>
            <p:nvPr userDrawn="1"/>
          </p:nvCxnSpPr>
          <p:spPr>
            <a:xfrm rot="-1800000">
              <a:off x="10731059" y="6414255"/>
              <a:ext cx="0" cy="457200"/>
            </a:xfrm>
            <a:prstGeom prst="line">
              <a:avLst/>
            </a:prstGeom>
            <a:ln w="6350">
              <a:solidFill>
                <a:schemeClr val="accent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7" name="Straight Connector 436">
              <a:extLst>
                <a:ext uri="{FF2B5EF4-FFF2-40B4-BE49-F238E27FC236}">
                  <a16:creationId xmlns:a16="http://schemas.microsoft.com/office/drawing/2014/main" id="{0492CBAC-CA28-6745-A6CF-E11B855DE3D4}"/>
                </a:ext>
              </a:extLst>
            </p:cNvPr>
            <p:cNvCxnSpPr>
              <a:cxnSpLocks/>
            </p:cNvCxnSpPr>
            <p:nvPr userDrawn="1"/>
          </p:nvCxnSpPr>
          <p:spPr>
            <a:xfrm rot="-1800000">
              <a:off x="10881689" y="6414255"/>
              <a:ext cx="0" cy="457200"/>
            </a:xfrm>
            <a:prstGeom prst="line">
              <a:avLst/>
            </a:prstGeom>
            <a:ln w="6350">
              <a:solidFill>
                <a:schemeClr val="accent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8" name="Straight Connector 437">
              <a:extLst>
                <a:ext uri="{FF2B5EF4-FFF2-40B4-BE49-F238E27FC236}">
                  <a16:creationId xmlns:a16="http://schemas.microsoft.com/office/drawing/2014/main" id="{5BFF2273-C6B5-E74C-A727-EE9FB510612B}"/>
                </a:ext>
              </a:extLst>
            </p:cNvPr>
            <p:cNvCxnSpPr>
              <a:cxnSpLocks/>
            </p:cNvCxnSpPr>
            <p:nvPr userDrawn="1"/>
          </p:nvCxnSpPr>
          <p:spPr>
            <a:xfrm rot="-1800000">
              <a:off x="11032319" y="6414255"/>
              <a:ext cx="0" cy="457200"/>
            </a:xfrm>
            <a:prstGeom prst="line">
              <a:avLst/>
            </a:prstGeom>
            <a:ln w="6350">
              <a:solidFill>
                <a:schemeClr val="accent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9" name="Straight Connector 438">
              <a:extLst>
                <a:ext uri="{FF2B5EF4-FFF2-40B4-BE49-F238E27FC236}">
                  <a16:creationId xmlns:a16="http://schemas.microsoft.com/office/drawing/2014/main" id="{D65B6624-548C-044D-8785-0128B31E708E}"/>
                </a:ext>
              </a:extLst>
            </p:cNvPr>
            <p:cNvCxnSpPr>
              <a:cxnSpLocks/>
            </p:cNvCxnSpPr>
            <p:nvPr userDrawn="1"/>
          </p:nvCxnSpPr>
          <p:spPr>
            <a:xfrm rot="-1800000">
              <a:off x="11182949" y="6414255"/>
              <a:ext cx="0" cy="457200"/>
            </a:xfrm>
            <a:prstGeom prst="line">
              <a:avLst/>
            </a:prstGeom>
            <a:ln w="6350">
              <a:solidFill>
                <a:schemeClr val="accent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0" name="Straight Connector 439">
              <a:extLst>
                <a:ext uri="{FF2B5EF4-FFF2-40B4-BE49-F238E27FC236}">
                  <a16:creationId xmlns:a16="http://schemas.microsoft.com/office/drawing/2014/main" id="{B236C9D1-BDCE-344C-893D-E62DBB1DE8CD}"/>
                </a:ext>
              </a:extLst>
            </p:cNvPr>
            <p:cNvCxnSpPr>
              <a:cxnSpLocks/>
            </p:cNvCxnSpPr>
            <p:nvPr userDrawn="1"/>
          </p:nvCxnSpPr>
          <p:spPr>
            <a:xfrm rot="-1800000">
              <a:off x="11333579" y="6414255"/>
              <a:ext cx="0" cy="457200"/>
            </a:xfrm>
            <a:prstGeom prst="line">
              <a:avLst/>
            </a:prstGeom>
            <a:ln w="6350">
              <a:solidFill>
                <a:schemeClr val="accent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1" name="Straight Connector 440">
              <a:extLst>
                <a:ext uri="{FF2B5EF4-FFF2-40B4-BE49-F238E27FC236}">
                  <a16:creationId xmlns:a16="http://schemas.microsoft.com/office/drawing/2014/main" id="{C6FF13C2-D943-BA40-AF49-955C48AA8CF8}"/>
                </a:ext>
              </a:extLst>
            </p:cNvPr>
            <p:cNvCxnSpPr>
              <a:cxnSpLocks/>
            </p:cNvCxnSpPr>
            <p:nvPr userDrawn="1"/>
          </p:nvCxnSpPr>
          <p:spPr>
            <a:xfrm rot="-1800000">
              <a:off x="11484209" y="6414255"/>
              <a:ext cx="0" cy="457200"/>
            </a:xfrm>
            <a:prstGeom prst="line">
              <a:avLst/>
            </a:prstGeom>
            <a:ln w="6350">
              <a:solidFill>
                <a:schemeClr val="accent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2" name="Straight Connector 441">
              <a:extLst>
                <a:ext uri="{FF2B5EF4-FFF2-40B4-BE49-F238E27FC236}">
                  <a16:creationId xmlns:a16="http://schemas.microsoft.com/office/drawing/2014/main" id="{F7F876F5-B040-6443-8A65-DE049D13F9CB}"/>
                </a:ext>
              </a:extLst>
            </p:cNvPr>
            <p:cNvCxnSpPr>
              <a:cxnSpLocks/>
            </p:cNvCxnSpPr>
            <p:nvPr userDrawn="1"/>
          </p:nvCxnSpPr>
          <p:spPr>
            <a:xfrm rot="-1800000">
              <a:off x="11634839" y="6414255"/>
              <a:ext cx="0" cy="457200"/>
            </a:xfrm>
            <a:prstGeom prst="line">
              <a:avLst/>
            </a:prstGeom>
            <a:ln w="6350">
              <a:solidFill>
                <a:schemeClr val="accent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3" name="Straight Connector 442">
              <a:extLst>
                <a:ext uri="{FF2B5EF4-FFF2-40B4-BE49-F238E27FC236}">
                  <a16:creationId xmlns:a16="http://schemas.microsoft.com/office/drawing/2014/main" id="{A2531F62-9678-3A4D-8404-503DEFC1F020}"/>
                </a:ext>
              </a:extLst>
            </p:cNvPr>
            <p:cNvCxnSpPr>
              <a:cxnSpLocks/>
            </p:cNvCxnSpPr>
            <p:nvPr userDrawn="1"/>
          </p:nvCxnSpPr>
          <p:spPr>
            <a:xfrm rot="-1800000">
              <a:off x="11785469" y="6414255"/>
              <a:ext cx="0" cy="457200"/>
            </a:xfrm>
            <a:prstGeom prst="line">
              <a:avLst/>
            </a:prstGeom>
            <a:ln w="6350">
              <a:solidFill>
                <a:schemeClr val="accent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4" name="Straight Connector 443">
              <a:extLst>
                <a:ext uri="{FF2B5EF4-FFF2-40B4-BE49-F238E27FC236}">
                  <a16:creationId xmlns:a16="http://schemas.microsoft.com/office/drawing/2014/main" id="{DA1BD6FA-9D27-7247-A7F0-2421133063D0}"/>
                </a:ext>
              </a:extLst>
            </p:cNvPr>
            <p:cNvCxnSpPr>
              <a:cxnSpLocks/>
            </p:cNvCxnSpPr>
            <p:nvPr userDrawn="1"/>
          </p:nvCxnSpPr>
          <p:spPr>
            <a:xfrm rot="-1800000">
              <a:off x="11936099" y="6414255"/>
              <a:ext cx="0" cy="457200"/>
            </a:xfrm>
            <a:prstGeom prst="line">
              <a:avLst/>
            </a:prstGeom>
            <a:ln w="6350">
              <a:solidFill>
                <a:schemeClr val="accent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5" name="Straight Connector 444">
              <a:extLst>
                <a:ext uri="{FF2B5EF4-FFF2-40B4-BE49-F238E27FC236}">
                  <a16:creationId xmlns:a16="http://schemas.microsoft.com/office/drawing/2014/main" id="{4DE7F8E2-5159-B547-831F-A095BC271B3F}"/>
                </a:ext>
              </a:extLst>
            </p:cNvPr>
            <p:cNvCxnSpPr>
              <a:cxnSpLocks/>
            </p:cNvCxnSpPr>
            <p:nvPr userDrawn="1"/>
          </p:nvCxnSpPr>
          <p:spPr>
            <a:xfrm rot="-1800000">
              <a:off x="12086729" y="6414255"/>
              <a:ext cx="0" cy="457200"/>
            </a:xfrm>
            <a:prstGeom prst="line">
              <a:avLst/>
            </a:prstGeom>
            <a:ln w="6350">
              <a:solidFill>
                <a:schemeClr val="accent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6" name="Straight Connector 445">
              <a:extLst>
                <a:ext uri="{FF2B5EF4-FFF2-40B4-BE49-F238E27FC236}">
                  <a16:creationId xmlns:a16="http://schemas.microsoft.com/office/drawing/2014/main" id="{521BB9A0-59D8-3C46-B691-7E9442CA84E1}"/>
                </a:ext>
              </a:extLst>
            </p:cNvPr>
            <p:cNvCxnSpPr>
              <a:cxnSpLocks/>
            </p:cNvCxnSpPr>
            <p:nvPr userDrawn="1"/>
          </p:nvCxnSpPr>
          <p:spPr>
            <a:xfrm rot="-1800000">
              <a:off x="12237359" y="6414255"/>
              <a:ext cx="0" cy="457200"/>
            </a:xfrm>
            <a:prstGeom prst="line">
              <a:avLst/>
            </a:prstGeom>
            <a:ln w="6350">
              <a:solidFill>
                <a:schemeClr val="accent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7" name="Straight Connector 446">
              <a:extLst>
                <a:ext uri="{FF2B5EF4-FFF2-40B4-BE49-F238E27FC236}">
                  <a16:creationId xmlns:a16="http://schemas.microsoft.com/office/drawing/2014/main" id="{E11C1F88-1318-6941-B4CF-15C83FC27E15}"/>
                </a:ext>
              </a:extLst>
            </p:cNvPr>
            <p:cNvCxnSpPr>
              <a:cxnSpLocks/>
            </p:cNvCxnSpPr>
            <p:nvPr userDrawn="1"/>
          </p:nvCxnSpPr>
          <p:spPr>
            <a:xfrm rot="-1800000">
              <a:off x="12387989" y="6414255"/>
              <a:ext cx="0" cy="457200"/>
            </a:xfrm>
            <a:prstGeom prst="line">
              <a:avLst/>
            </a:prstGeom>
            <a:ln w="6350">
              <a:solidFill>
                <a:schemeClr val="accent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8" name="Straight Connector 447">
              <a:extLst>
                <a:ext uri="{FF2B5EF4-FFF2-40B4-BE49-F238E27FC236}">
                  <a16:creationId xmlns:a16="http://schemas.microsoft.com/office/drawing/2014/main" id="{69FE4F5C-025E-7C41-8082-CD391DAA66BA}"/>
                </a:ext>
              </a:extLst>
            </p:cNvPr>
            <p:cNvCxnSpPr>
              <a:cxnSpLocks/>
            </p:cNvCxnSpPr>
            <p:nvPr userDrawn="1"/>
          </p:nvCxnSpPr>
          <p:spPr>
            <a:xfrm rot="-1800000">
              <a:off x="-38986" y="6414255"/>
              <a:ext cx="0" cy="457200"/>
            </a:xfrm>
            <a:prstGeom prst="line">
              <a:avLst/>
            </a:prstGeom>
            <a:ln w="6350">
              <a:solidFill>
                <a:schemeClr val="accent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9" name="Straight Connector 448">
              <a:extLst>
                <a:ext uri="{FF2B5EF4-FFF2-40B4-BE49-F238E27FC236}">
                  <a16:creationId xmlns:a16="http://schemas.microsoft.com/office/drawing/2014/main" id="{CCDB73EF-B29B-E140-8153-BC741A2D9C30}"/>
                </a:ext>
              </a:extLst>
            </p:cNvPr>
            <p:cNvCxnSpPr>
              <a:cxnSpLocks/>
            </p:cNvCxnSpPr>
            <p:nvPr userDrawn="1"/>
          </p:nvCxnSpPr>
          <p:spPr>
            <a:xfrm rot="-1800000">
              <a:off x="111644" y="6414255"/>
              <a:ext cx="0" cy="457200"/>
            </a:xfrm>
            <a:prstGeom prst="line">
              <a:avLst/>
            </a:prstGeom>
            <a:ln w="6350">
              <a:solidFill>
                <a:schemeClr val="accent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0" name="Straight Connector 449">
              <a:extLst>
                <a:ext uri="{FF2B5EF4-FFF2-40B4-BE49-F238E27FC236}">
                  <a16:creationId xmlns:a16="http://schemas.microsoft.com/office/drawing/2014/main" id="{966B0A3D-3D3D-0A4F-8BAB-E6778206296B}"/>
                </a:ext>
              </a:extLst>
            </p:cNvPr>
            <p:cNvCxnSpPr>
              <a:cxnSpLocks/>
            </p:cNvCxnSpPr>
            <p:nvPr userDrawn="1"/>
          </p:nvCxnSpPr>
          <p:spPr>
            <a:xfrm rot="-1800000">
              <a:off x="262274" y="6414255"/>
              <a:ext cx="0" cy="457200"/>
            </a:xfrm>
            <a:prstGeom prst="line">
              <a:avLst/>
            </a:prstGeom>
            <a:ln w="6350">
              <a:solidFill>
                <a:schemeClr val="accent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1" name="Straight Connector 450">
              <a:extLst>
                <a:ext uri="{FF2B5EF4-FFF2-40B4-BE49-F238E27FC236}">
                  <a16:creationId xmlns:a16="http://schemas.microsoft.com/office/drawing/2014/main" id="{BBBB931B-6B85-6246-983D-3E36FE317FBD}"/>
                </a:ext>
              </a:extLst>
            </p:cNvPr>
            <p:cNvCxnSpPr>
              <a:cxnSpLocks/>
            </p:cNvCxnSpPr>
            <p:nvPr userDrawn="1"/>
          </p:nvCxnSpPr>
          <p:spPr>
            <a:xfrm rot="-1800000">
              <a:off x="412904" y="6414255"/>
              <a:ext cx="0" cy="457200"/>
            </a:xfrm>
            <a:prstGeom prst="line">
              <a:avLst/>
            </a:prstGeom>
            <a:ln w="6350">
              <a:solidFill>
                <a:schemeClr val="accent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2" name="Straight Connector 451">
              <a:extLst>
                <a:ext uri="{FF2B5EF4-FFF2-40B4-BE49-F238E27FC236}">
                  <a16:creationId xmlns:a16="http://schemas.microsoft.com/office/drawing/2014/main" id="{E89AF5B1-31E7-EE44-9B32-18A20AB0E30A}"/>
                </a:ext>
              </a:extLst>
            </p:cNvPr>
            <p:cNvCxnSpPr>
              <a:cxnSpLocks/>
            </p:cNvCxnSpPr>
            <p:nvPr userDrawn="1"/>
          </p:nvCxnSpPr>
          <p:spPr>
            <a:xfrm rot="-1800000">
              <a:off x="563534" y="6414255"/>
              <a:ext cx="0" cy="457200"/>
            </a:xfrm>
            <a:prstGeom prst="line">
              <a:avLst/>
            </a:prstGeom>
            <a:ln w="6350">
              <a:solidFill>
                <a:schemeClr val="accent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3" name="Straight Connector 452">
              <a:extLst>
                <a:ext uri="{FF2B5EF4-FFF2-40B4-BE49-F238E27FC236}">
                  <a16:creationId xmlns:a16="http://schemas.microsoft.com/office/drawing/2014/main" id="{EB2506E7-9B8F-9749-AB8C-56A1FD50F193}"/>
                </a:ext>
              </a:extLst>
            </p:cNvPr>
            <p:cNvCxnSpPr>
              <a:cxnSpLocks/>
            </p:cNvCxnSpPr>
            <p:nvPr userDrawn="1"/>
          </p:nvCxnSpPr>
          <p:spPr>
            <a:xfrm rot="-1800000">
              <a:off x="714164" y="6414255"/>
              <a:ext cx="0" cy="457200"/>
            </a:xfrm>
            <a:prstGeom prst="line">
              <a:avLst/>
            </a:prstGeom>
            <a:ln w="6350">
              <a:solidFill>
                <a:schemeClr val="accent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4" name="Straight Connector 453">
              <a:extLst>
                <a:ext uri="{FF2B5EF4-FFF2-40B4-BE49-F238E27FC236}">
                  <a16:creationId xmlns:a16="http://schemas.microsoft.com/office/drawing/2014/main" id="{E9459944-D864-3940-8599-F60AB457BECB}"/>
                </a:ext>
              </a:extLst>
            </p:cNvPr>
            <p:cNvCxnSpPr>
              <a:cxnSpLocks/>
            </p:cNvCxnSpPr>
            <p:nvPr userDrawn="1"/>
          </p:nvCxnSpPr>
          <p:spPr>
            <a:xfrm rot="-1800000">
              <a:off x="864794" y="6414255"/>
              <a:ext cx="0" cy="457200"/>
            </a:xfrm>
            <a:prstGeom prst="line">
              <a:avLst/>
            </a:prstGeom>
            <a:ln w="6350">
              <a:solidFill>
                <a:schemeClr val="accent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5" name="Straight Connector 454">
              <a:extLst>
                <a:ext uri="{FF2B5EF4-FFF2-40B4-BE49-F238E27FC236}">
                  <a16:creationId xmlns:a16="http://schemas.microsoft.com/office/drawing/2014/main" id="{79E3B7A2-A153-AD43-B890-9B81EFDFAA3F}"/>
                </a:ext>
              </a:extLst>
            </p:cNvPr>
            <p:cNvCxnSpPr>
              <a:cxnSpLocks/>
            </p:cNvCxnSpPr>
            <p:nvPr userDrawn="1"/>
          </p:nvCxnSpPr>
          <p:spPr>
            <a:xfrm rot="-1800000">
              <a:off x="1015424" y="6414255"/>
              <a:ext cx="0" cy="457200"/>
            </a:xfrm>
            <a:prstGeom prst="line">
              <a:avLst/>
            </a:prstGeom>
            <a:ln w="6350">
              <a:solidFill>
                <a:schemeClr val="accent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6" name="Straight Connector 455">
              <a:extLst>
                <a:ext uri="{FF2B5EF4-FFF2-40B4-BE49-F238E27FC236}">
                  <a16:creationId xmlns:a16="http://schemas.microsoft.com/office/drawing/2014/main" id="{30E05F8A-E6BF-8C4A-A853-251803345C92}"/>
                </a:ext>
              </a:extLst>
            </p:cNvPr>
            <p:cNvCxnSpPr>
              <a:cxnSpLocks/>
            </p:cNvCxnSpPr>
            <p:nvPr userDrawn="1"/>
          </p:nvCxnSpPr>
          <p:spPr>
            <a:xfrm rot="-1800000">
              <a:off x="1166054" y="6414255"/>
              <a:ext cx="0" cy="457200"/>
            </a:xfrm>
            <a:prstGeom prst="line">
              <a:avLst/>
            </a:prstGeom>
            <a:ln w="6350">
              <a:solidFill>
                <a:schemeClr val="accent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7" name="Straight Connector 456">
              <a:extLst>
                <a:ext uri="{FF2B5EF4-FFF2-40B4-BE49-F238E27FC236}">
                  <a16:creationId xmlns:a16="http://schemas.microsoft.com/office/drawing/2014/main" id="{5D152AEF-4D9B-3F40-81DE-BAB1AD00FEB4}"/>
                </a:ext>
              </a:extLst>
            </p:cNvPr>
            <p:cNvCxnSpPr>
              <a:cxnSpLocks/>
            </p:cNvCxnSpPr>
            <p:nvPr userDrawn="1"/>
          </p:nvCxnSpPr>
          <p:spPr>
            <a:xfrm rot="-1800000">
              <a:off x="1316684" y="6414255"/>
              <a:ext cx="0" cy="457200"/>
            </a:xfrm>
            <a:prstGeom prst="line">
              <a:avLst/>
            </a:prstGeom>
            <a:ln w="6350">
              <a:solidFill>
                <a:schemeClr val="accent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8" name="Straight Connector 457">
              <a:extLst>
                <a:ext uri="{FF2B5EF4-FFF2-40B4-BE49-F238E27FC236}">
                  <a16:creationId xmlns:a16="http://schemas.microsoft.com/office/drawing/2014/main" id="{2961F4A0-842D-9047-B476-DDF20B0BBE1F}"/>
                </a:ext>
              </a:extLst>
            </p:cNvPr>
            <p:cNvCxnSpPr>
              <a:cxnSpLocks/>
            </p:cNvCxnSpPr>
            <p:nvPr userDrawn="1"/>
          </p:nvCxnSpPr>
          <p:spPr>
            <a:xfrm rot="-1800000">
              <a:off x="1467314" y="6414255"/>
              <a:ext cx="0" cy="457200"/>
            </a:xfrm>
            <a:prstGeom prst="line">
              <a:avLst/>
            </a:prstGeom>
            <a:ln w="6350">
              <a:solidFill>
                <a:schemeClr val="accent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9" name="Straight Connector 458">
              <a:extLst>
                <a:ext uri="{FF2B5EF4-FFF2-40B4-BE49-F238E27FC236}">
                  <a16:creationId xmlns:a16="http://schemas.microsoft.com/office/drawing/2014/main" id="{40E05E8F-3694-314F-A4A8-7F97C868564C}"/>
                </a:ext>
              </a:extLst>
            </p:cNvPr>
            <p:cNvCxnSpPr>
              <a:cxnSpLocks/>
            </p:cNvCxnSpPr>
            <p:nvPr userDrawn="1"/>
          </p:nvCxnSpPr>
          <p:spPr>
            <a:xfrm rot="-1800000">
              <a:off x="1617944" y="6414255"/>
              <a:ext cx="0" cy="457200"/>
            </a:xfrm>
            <a:prstGeom prst="line">
              <a:avLst/>
            </a:prstGeom>
            <a:ln w="6350">
              <a:solidFill>
                <a:schemeClr val="accent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0" name="Straight Connector 459">
              <a:extLst>
                <a:ext uri="{FF2B5EF4-FFF2-40B4-BE49-F238E27FC236}">
                  <a16:creationId xmlns:a16="http://schemas.microsoft.com/office/drawing/2014/main" id="{F726C8A8-66FA-BC45-9A13-C0D0B6987AEC}"/>
                </a:ext>
              </a:extLst>
            </p:cNvPr>
            <p:cNvCxnSpPr>
              <a:cxnSpLocks/>
            </p:cNvCxnSpPr>
            <p:nvPr userDrawn="1"/>
          </p:nvCxnSpPr>
          <p:spPr>
            <a:xfrm rot="-1800000">
              <a:off x="1768574" y="6414255"/>
              <a:ext cx="0" cy="457200"/>
            </a:xfrm>
            <a:prstGeom prst="line">
              <a:avLst/>
            </a:prstGeom>
            <a:ln w="6350">
              <a:solidFill>
                <a:schemeClr val="accent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1" name="Straight Connector 460">
              <a:extLst>
                <a:ext uri="{FF2B5EF4-FFF2-40B4-BE49-F238E27FC236}">
                  <a16:creationId xmlns:a16="http://schemas.microsoft.com/office/drawing/2014/main" id="{0E1F58DD-97AA-8A41-866D-13C0D4DA32AA}"/>
                </a:ext>
              </a:extLst>
            </p:cNvPr>
            <p:cNvCxnSpPr>
              <a:cxnSpLocks/>
            </p:cNvCxnSpPr>
            <p:nvPr userDrawn="1"/>
          </p:nvCxnSpPr>
          <p:spPr>
            <a:xfrm rot="-1800000">
              <a:off x="1919204" y="6414255"/>
              <a:ext cx="0" cy="457200"/>
            </a:xfrm>
            <a:prstGeom prst="line">
              <a:avLst/>
            </a:prstGeom>
            <a:ln w="6350">
              <a:solidFill>
                <a:schemeClr val="accent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2" name="Straight Connector 461">
              <a:extLst>
                <a:ext uri="{FF2B5EF4-FFF2-40B4-BE49-F238E27FC236}">
                  <a16:creationId xmlns:a16="http://schemas.microsoft.com/office/drawing/2014/main" id="{7D352A86-019B-1042-BF2B-2B55517B7A8B}"/>
                </a:ext>
              </a:extLst>
            </p:cNvPr>
            <p:cNvCxnSpPr>
              <a:cxnSpLocks/>
            </p:cNvCxnSpPr>
            <p:nvPr userDrawn="1"/>
          </p:nvCxnSpPr>
          <p:spPr>
            <a:xfrm rot="-1800000">
              <a:off x="2069834" y="6414255"/>
              <a:ext cx="0" cy="457200"/>
            </a:xfrm>
            <a:prstGeom prst="line">
              <a:avLst/>
            </a:prstGeom>
            <a:ln w="6350">
              <a:solidFill>
                <a:schemeClr val="accent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3" name="Straight Connector 462">
              <a:extLst>
                <a:ext uri="{FF2B5EF4-FFF2-40B4-BE49-F238E27FC236}">
                  <a16:creationId xmlns:a16="http://schemas.microsoft.com/office/drawing/2014/main" id="{3B76124F-FCC7-4C4C-91EA-55A82DC017F9}"/>
                </a:ext>
              </a:extLst>
            </p:cNvPr>
            <p:cNvCxnSpPr>
              <a:cxnSpLocks/>
            </p:cNvCxnSpPr>
            <p:nvPr userDrawn="1"/>
          </p:nvCxnSpPr>
          <p:spPr>
            <a:xfrm rot="-1800000">
              <a:off x="2220464" y="6414255"/>
              <a:ext cx="0" cy="457200"/>
            </a:xfrm>
            <a:prstGeom prst="line">
              <a:avLst/>
            </a:prstGeom>
            <a:ln w="6350">
              <a:solidFill>
                <a:schemeClr val="accent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4" name="Straight Connector 463">
              <a:extLst>
                <a:ext uri="{FF2B5EF4-FFF2-40B4-BE49-F238E27FC236}">
                  <a16:creationId xmlns:a16="http://schemas.microsoft.com/office/drawing/2014/main" id="{63FC21FC-3326-D04C-AEF2-E9E705A351ED}"/>
                </a:ext>
              </a:extLst>
            </p:cNvPr>
            <p:cNvCxnSpPr>
              <a:cxnSpLocks/>
            </p:cNvCxnSpPr>
            <p:nvPr userDrawn="1"/>
          </p:nvCxnSpPr>
          <p:spPr>
            <a:xfrm rot="-1800000">
              <a:off x="2371094" y="6414255"/>
              <a:ext cx="0" cy="457200"/>
            </a:xfrm>
            <a:prstGeom prst="line">
              <a:avLst/>
            </a:prstGeom>
            <a:ln w="6350">
              <a:solidFill>
                <a:schemeClr val="accent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5" name="Straight Connector 464">
              <a:extLst>
                <a:ext uri="{FF2B5EF4-FFF2-40B4-BE49-F238E27FC236}">
                  <a16:creationId xmlns:a16="http://schemas.microsoft.com/office/drawing/2014/main" id="{EEF36135-2242-AC42-9245-398874C6D63F}"/>
                </a:ext>
              </a:extLst>
            </p:cNvPr>
            <p:cNvCxnSpPr>
              <a:cxnSpLocks/>
            </p:cNvCxnSpPr>
            <p:nvPr userDrawn="1"/>
          </p:nvCxnSpPr>
          <p:spPr>
            <a:xfrm rot="-1800000">
              <a:off x="2521724" y="6414255"/>
              <a:ext cx="0" cy="457200"/>
            </a:xfrm>
            <a:prstGeom prst="line">
              <a:avLst/>
            </a:prstGeom>
            <a:ln w="6350">
              <a:solidFill>
                <a:schemeClr val="accent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6" name="Straight Connector 465">
              <a:extLst>
                <a:ext uri="{FF2B5EF4-FFF2-40B4-BE49-F238E27FC236}">
                  <a16:creationId xmlns:a16="http://schemas.microsoft.com/office/drawing/2014/main" id="{6C4ADC71-90C7-DB44-8850-F74818F62337}"/>
                </a:ext>
              </a:extLst>
            </p:cNvPr>
            <p:cNvCxnSpPr>
              <a:cxnSpLocks/>
            </p:cNvCxnSpPr>
            <p:nvPr userDrawn="1"/>
          </p:nvCxnSpPr>
          <p:spPr>
            <a:xfrm rot="-1800000">
              <a:off x="2672354" y="6414255"/>
              <a:ext cx="0" cy="457200"/>
            </a:xfrm>
            <a:prstGeom prst="line">
              <a:avLst/>
            </a:prstGeom>
            <a:ln w="6350">
              <a:solidFill>
                <a:schemeClr val="accent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7" name="Straight Connector 466">
              <a:extLst>
                <a:ext uri="{FF2B5EF4-FFF2-40B4-BE49-F238E27FC236}">
                  <a16:creationId xmlns:a16="http://schemas.microsoft.com/office/drawing/2014/main" id="{FE09FF3C-4A6F-1F43-93C9-C6BA7ABB69DF}"/>
                </a:ext>
              </a:extLst>
            </p:cNvPr>
            <p:cNvCxnSpPr>
              <a:cxnSpLocks/>
            </p:cNvCxnSpPr>
            <p:nvPr userDrawn="1"/>
          </p:nvCxnSpPr>
          <p:spPr>
            <a:xfrm rot="-1800000">
              <a:off x="2822984" y="6414255"/>
              <a:ext cx="0" cy="457200"/>
            </a:xfrm>
            <a:prstGeom prst="line">
              <a:avLst/>
            </a:prstGeom>
            <a:ln w="6350">
              <a:solidFill>
                <a:schemeClr val="accent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8" name="Straight Connector 467">
              <a:extLst>
                <a:ext uri="{FF2B5EF4-FFF2-40B4-BE49-F238E27FC236}">
                  <a16:creationId xmlns:a16="http://schemas.microsoft.com/office/drawing/2014/main" id="{DBA3C509-E367-E648-9F5A-41BB39A384A3}"/>
                </a:ext>
              </a:extLst>
            </p:cNvPr>
            <p:cNvCxnSpPr>
              <a:cxnSpLocks/>
            </p:cNvCxnSpPr>
            <p:nvPr userDrawn="1"/>
          </p:nvCxnSpPr>
          <p:spPr>
            <a:xfrm rot="-1800000">
              <a:off x="2973614" y="6414255"/>
              <a:ext cx="0" cy="457200"/>
            </a:xfrm>
            <a:prstGeom prst="line">
              <a:avLst/>
            </a:prstGeom>
            <a:ln w="6350">
              <a:solidFill>
                <a:schemeClr val="accent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9" name="Straight Connector 468">
              <a:extLst>
                <a:ext uri="{FF2B5EF4-FFF2-40B4-BE49-F238E27FC236}">
                  <a16:creationId xmlns:a16="http://schemas.microsoft.com/office/drawing/2014/main" id="{92B3030D-3E84-C847-B42F-5465FB786442}"/>
                </a:ext>
              </a:extLst>
            </p:cNvPr>
            <p:cNvCxnSpPr>
              <a:cxnSpLocks/>
            </p:cNvCxnSpPr>
            <p:nvPr userDrawn="1"/>
          </p:nvCxnSpPr>
          <p:spPr>
            <a:xfrm rot="-1800000">
              <a:off x="3124244" y="6414255"/>
              <a:ext cx="0" cy="457200"/>
            </a:xfrm>
            <a:prstGeom prst="line">
              <a:avLst/>
            </a:prstGeom>
            <a:ln w="6350">
              <a:solidFill>
                <a:schemeClr val="accent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0" name="Straight Connector 469">
              <a:extLst>
                <a:ext uri="{FF2B5EF4-FFF2-40B4-BE49-F238E27FC236}">
                  <a16:creationId xmlns:a16="http://schemas.microsoft.com/office/drawing/2014/main" id="{F15752E5-E5C0-5947-A0CD-EA05EE18483C}"/>
                </a:ext>
              </a:extLst>
            </p:cNvPr>
            <p:cNvCxnSpPr>
              <a:cxnSpLocks/>
            </p:cNvCxnSpPr>
            <p:nvPr userDrawn="1"/>
          </p:nvCxnSpPr>
          <p:spPr>
            <a:xfrm rot="-1800000">
              <a:off x="3274874" y="6414255"/>
              <a:ext cx="0" cy="457200"/>
            </a:xfrm>
            <a:prstGeom prst="line">
              <a:avLst/>
            </a:prstGeom>
            <a:ln w="6350">
              <a:solidFill>
                <a:schemeClr val="accent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1" name="Straight Connector 470">
              <a:extLst>
                <a:ext uri="{FF2B5EF4-FFF2-40B4-BE49-F238E27FC236}">
                  <a16:creationId xmlns:a16="http://schemas.microsoft.com/office/drawing/2014/main" id="{E374F223-CCF3-B94E-9AE0-4BAC1955E729}"/>
                </a:ext>
              </a:extLst>
            </p:cNvPr>
            <p:cNvCxnSpPr>
              <a:cxnSpLocks/>
            </p:cNvCxnSpPr>
            <p:nvPr userDrawn="1"/>
          </p:nvCxnSpPr>
          <p:spPr>
            <a:xfrm rot="-1800000">
              <a:off x="3425504" y="6414255"/>
              <a:ext cx="0" cy="457200"/>
            </a:xfrm>
            <a:prstGeom prst="line">
              <a:avLst/>
            </a:prstGeom>
            <a:ln w="6350">
              <a:solidFill>
                <a:schemeClr val="accent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2" name="Straight Connector 471">
              <a:extLst>
                <a:ext uri="{FF2B5EF4-FFF2-40B4-BE49-F238E27FC236}">
                  <a16:creationId xmlns:a16="http://schemas.microsoft.com/office/drawing/2014/main" id="{9032B86F-59D6-F246-A4C3-B6524FFD2D6F}"/>
                </a:ext>
              </a:extLst>
            </p:cNvPr>
            <p:cNvCxnSpPr>
              <a:cxnSpLocks/>
            </p:cNvCxnSpPr>
            <p:nvPr userDrawn="1"/>
          </p:nvCxnSpPr>
          <p:spPr>
            <a:xfrm rot="-1800000">
              <a:off x="3576134" y="6414255"/>
              <a:ext cx="0" cy="457200"/>
            </a:xfrm>
            <a:prstGeom prst="line">
              <a:avLst/>
            </a:prstGeom>
            <a:ln w="6350">
              <a:solidFill>
                <a:schemeClr val="accent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3" name="Straight Connector 472">
              <a:extLst>
                <a:ext uri="{FF2B5EF4-FFF2-40B4-BE49-F238E27FC236}">
                  <a16:creationId xmlns:a16="http://schemas.microsoft.com/office/drawing/2014/main" id="{9C99D623-5074-DD44-B543-18B9462B4260}"/>
                </a:ext>
              </a:extLst>
            </p:cNvPr>
            <p:cNvCxnSpPr>
              <a:cxnSpLocks/>
            </p:cNvCxnSpPr>
            <p:nvPr userDrawn="1"/>
          </p:nvCxnSpPr>
          <p:spPr>
            <a:xfrm rot="-1800000">
              <a:off x="3726764" y="6414255"/>
              <a:ext cx="0" cy="457200"/>
            </a:xfrm>
            <a:prstGeom prst="line">
              <a:avLst/>
            </a:prstGeom>
            <a:ln w="6350">
              <a:solidFill>
                <a:schemeClr val="accent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4" name="Straight Connector 473">
              <a:extLst>
                <a:ext uri="{FF2B5EF4-FFF2-40B4-BE49-F238E27FC236}">
                  <a16:creationId xmlns:a16="http://schemas.microsoft.com/office/drawing/2014/main" id="{ABD4858B-D146-0344-94C3-5CD2FACC3EDD}"/>
                </a:ext>
              </a:extLst>
            </p:cNvPr>
            <p:cNvCxnSpPr>
              <a:cxnSpLocks/>
            </p:cNvCxnSpPr>
            <p:nvPr userDrawn="1"/>
          </p:nvCxnSpPr>
          <p:spPr>
            <a:xfrm rot="-1800000">
              <a:off x="3877394" y="6414255"/>
              <a:ext cx="0" cy="457200"/>
            </a:xfrm>
            <a:prstGeom prst="line">
              <a:avLst/>
            </a:prstGeom>
            <a:ln w="6350">
              <a:solidFill>
                <a:schemeClr val="accent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5" name="Straight Connector 474">
              <a:extLst>
                <a:ext uri="{FF2B5EF4-FFF2-40B4-BE49-F238E27FC236}">
                  <a16:creationId xmlns:a16="http://schemas.microsoft.com/office/drawing/2014/main" id="{83606F7A-3CC8-7744-A8AC-807E891C0D69}"/>
                </a:ext>
              </a:extLst>
            </p:cNvPr>
            <p:cNvCxnSpPr>
              <a:cxnSpLocks/>
            </p:cNvCxnSpPr>
            <p:nvPr userDrawn="1"/>
          </p:nvCxnSpPr>
          <p:spPr>
            <a:xfrm rot="-1800000">
              <a:off x="4028024" y="6414255"/>
              <a:ext cx="0" cy="457200"/>
            </a:xfrm>
            <a:prstGeom prst="line">
              <a:avLst/>
            </a:prstGeom>
            <a:ln w="6350">
              <a:solidFill>
                <a:schemeClr val="accent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6" name="Straight Connector 475">
              <a:extLst>
                <a:ext uri="{FF2B5EF4-FFF2-40B4-BE49-F238E27FC236}">
                  <a16:creationId xmlns:a16="http://schemas.microsoft.com/office/drawing/2014/main" id="{456F0983-F195-694F-A015-E75810480249}"/>
                </a:ext>
              </a:extLst>
            </p:cNvPr>
            <p:cNvCxnSpPr>
              <a:cxnSpLocks/>
            </p:cNvCxnSpPr>
            <p:nvPr userDrawn="1"/>
          </p:nvCxnSpPr>
          <p:spPr>
            <a:xfrm rot="-1800000">
              <a:off x="4178654" y="6414255"/>
              <a:ext cx="0" cy="457200"/>
            </a:xfrm>
            <a:prstGeom prst="line">
              <a:avLst/>
            </a:prstGeom>
            <a:ln w="6350">
              <a:solidFill>
                <a:schemeClr val="accent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7" name="Straight Connector 476">
              <a:extLst>
                <a:ext uri="{FF2B5EF4-FFF2-40B4-BE49-F238E27FC236}">
                  <a16:creationId xmlns:a16="http://schemas.microsoft.com/office/drawing/2014/main" id="{61F2413F-D529-2145-8AC9-A075088C56B9}"/>
                </a:ext>
              </a:extLst>
            </p:cNvPr>
            <p:cNvCxnSpPr>
              <a:cxnSpLocks/>
            </p:cNvCxnSpPr>
            <p:nvPr userDrawn="1"/>
          </p:nvCxnSpPr>
          <p:spPr>
            <a:xfrm rot="-1800000">
              <a:off x="4329284" y="6414255"/>
              <a:ext cx="0" cy="457200"/>
            </a:xfrm>
            <a:prstGeom prst="line">
              <a:avLst/>
            </a:prstGeom>
            <a:ln w="6350">
              <a:solidFill>
                <a:schemeClr val="accent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8" name="Straight Connector 477">
              <a:extLst>
                <a:ext uri="{FF2B5EF4-FFF2-40B4-BE49-F238E27FC236}">
                  <a16:creationId xmlns:a16="http://schemas.microsoft.com/office/drawing/2014/main" id="{800896D6-C1E9-1945-A3A3-6F74B0A3F3F9}"/>
                </a:ext>
              </a:extLst>
            </p:cNvPr>
            <p:cNvCxnSpPr>
              <a:cxnSpLocks/>
            </p:cNvCxnSpPr>
            <p:nvPr userDrawn="1"/>
          </p:nvCxnSpPr>
          <p:spPr>
            <a:xfrm rot="-1800000">
              <a:off x="4479914" y="6414255"/>
              <a:ext cx="0" cy="457200"/>
            </a:xfrm>
            <a:prstGeom prst="line">
              <a:avLst/>
            </a:prstGeom>
            <a:ln w="6350">
              <a:solidFill>
                <a:schemeClr val="accent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9" name="Straight Connector 478">
              <a:extLst>
                <a:ext uri="{FF2B5EF4-FFF2-40B4-BE49-F238E27FC236}">
                  <a16:creationId xmlns:a16="http://schemas.microsoft.com/office/drawing/2014/main" id="{E7919EA9-7B11-BB4A-A138-8C133FBF7CEE}"/>
                </a:ext>
              </a:extLst>
            </p:cNvPr>
            <p:cNvCxnSpPr>
              <a:cxnSpLocks/>
            </p:cNvCxnSpPr>
            <p:nvPr userDrawn="1"/>
          </p:nvCxnSpPr>
          <p:spPr>
            <a:xfrm rot="-1800000">
              <a:off x="4630544" y="6414255"/>
              <a:ext cx="0" cy="457200"/>
            </a:xfrm>
            <a:prstGeom prst="line">
              <a:avLst/>
            </a:prstGeom>
            <a:ln w="6350">
              <a:solidFill>
                <a:schemeClr val="accent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0" name="Straight Connector 479">
              <a:extLst>
                <a:ext uri="{FF2B5EF4-FFF2-40B4-BE49-F238E27FC236}">
                  <a16:creationId xmlns:a16="http://schemas.microsoft.com/office/drawing/2014/main" id="{F989C792-3156-8C46-8066-C8F6A90A5594}"/>
                </a:ext>
              </a:extLst>
            </p:cNvPr>
            <p:cNvCxnSpPr>
              <a:cxnSpLocks/>
            </p:cNvCxnSpPr>
            <p:nvPr userDrawn="1"/>
          </p:nvCxnSpPr>
          <p:spPr>
            <a:xfrm rot="-1800000">
              <a:off x="4781174" y="6414255"/>
              <a:ext cx="0" cy="457200"/>
            </a:xfrm>
            <a:prstGeom prst="line">
              <a:avLst/>
            </a:prstGeom>
            <a:ln w="6350">
              <a:solidFill>
                <a:schemeClr val="accent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1" name="Straight Connector 480">
              <a:extLst>
                <a:ext uri="{FF2B5EF4-FFF2-40B4-BE49-F238E27FC236}">
                  <a16:creationId xmlns:a16="http://schemas.microsoft.com/office/drawing/2014/main" id="{BC0BFF60-21D6-0B4F-976F-69BF9EB421CB}"/>
                </a:ext>
              </a:extLst>
            </p:cNvPr>
            <p:cNvCxnSpPr>
              <a:cxnSpLocks/>
            </p:cNvCxnSpPr>
            <p:nvPr userDrawn="1"/>
          </p:nvCxnSpPr>
          <p:spPr>
            <a:xfrm rot="-1800000">
              <a:off x="4931804" y="6414255"/>
              <a:ext cx="0" cy="457200"/>
            </a:xfrm>
            <a:prstGeom prst="line">
              <a:avLst/>
            </a:prstGeom>
            <a:ln w="6350">
              <a:solidFill>
                <a:schemeClr val="accent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2" name="Straight Connector 481">
              <a:extLst>
                <a:ext uri="{FF2B5EF4-FFF2-40B4-BE49-F238E27FC236}">
                  <a16:creationId xmlns:a16="http://schemas.microsoft.com/office/drawing/2014/main" id="{9CC334A0-6CA5-BC4D-BCDB-FE933CC41B29}"/>
                </a:ext>
              </a:extLst>
            </p:cNvPr>
            <p:cNvCxnSpPr>
              <a:cxnSpLocks/>
            </p:cNvCxnSpPr>
            <p:nvPr userDrawn="1"/>
          </p:nvCxnSpPr>
          <p:spPr>
            <a:xfrm rot="-1800000">
              <a:off x="5082434" y="6414255"/>
              <a:ext cx="0" cy="457200"/>
            </a:xfrm>
            <a:prstGeom prst="line">
              <a:avLst/>
            </a:prstGeom>
            <a:ln w="6350">
              <a:solidFill>
                <a:schemeClr val="accent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3" name="Straight Connector 482">
              <a:extLst>
                <a:ext uri="{FF2B5EF4-FFF2-40B4-BE49-F238E27FC236}">
                  <a16:creationId xmlns:a16="http://schemas.microsoft.com/office/drawing/2014/main" id="{B94F3693-6D28-054A-B517-798CFBE154EE}"/>
                </a:ext>
              </a:extLst>
            </p:cNvPr>
            <p:cNvCxnSpPr>
              <a:cxnSpLocks/>
            </p:cNvCxnSpPr>
            <p:nvPr userDrawn="1"/>
          </p:nvCxnSpPr>
          <p:spPr>
            <a:xfrm rot="-1800000">
              <a:off x="5233064" y="6414255"/>
              <a:ext cx="0" cy="457200"/>
            </a:xfrm>
            <a:prstGeom prst="line">
              <a:avLst/>
            </a:prstGeom>
            <a:ln w="6350">
              <a:solidFill>
                <a:schemeClr val="accent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4" name="Straight Connector 483">
              <a:extLst>
                <a:ext uri="{FF2B5EF4-FFF2-40B4-BE49-F238E27FC236}">
                  <a16:creationId xmlns:a16="http://schemas.microsoft.com/office/drawing/2014/main" id="{F587C1A4-7332-6147-AAD6-AFC27BF27351}"/>
                </a:ext>
              </a:extLst>
            </p:cNvPr>
            <p:cNvCxnSpPr>
              <a:cxnSpLocks/>
            </p:cNvCxnSpPr>
            <p:nvPr userDrawn="1"/>
          </p:nvCxnSpPr>
          <p:spPr>
            <a:xfrm rot="-1800000">
              <a:off x="5383694" y="6414255"/>
              <a:ext cx="0" cy="457200"/>
            </a:xfrm>
            <a:prstGeom prst="line">
              <a:avLst/>
            </a:prstGeom>
            <a:ln w="6350">
              <a:solidFill>
                <a:schemeClr val="accent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5" name="Straight Connector 484">
              <a:extLst>
                <a:ext uri="{FF2B5EF4-FFF2-40B4-BE49-F238E27FC236}">
                  <a16:creationId xmlns:a16="http://schemas.microsoft.com/office/drawing/2014/main" id="{074E0474-F692-D64C-A277-11BF6F14D132}"/>
                </a:ext>
              </a:extLst>
            </p:cNvPr>
            <p:cNvCxnSpPr>
              <a:cxnSpLocks/>
            </p:cNvCxnSpPr>
            <p:nvPr userDrawn="1"/>
          </p:nvCxnSpPr>
          <p:spPr>
            <a:xfrm rot="-1800000">
              <a:off x="5534324" y="6414255"/>
              <a:ext cx="0" cy="457200"/>
            </a:xfrm>
            <a:prstGeom prst="line">
              <a:avLst/>
            </a:prstGeom>
            <a:ln w="6350">
              <a:solidFill>
                <a:schemeClr val="accent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6" name="Straight Connector 485">
              <a:extLst>
                <a:ext uri="{FF2B5EF4-FFF2-40B4-BE49-F238E27FC236}">
                  <a16:creationId xmlns:a16="http://schemas.microsoft.com/office/drawing/2014/main" id="{1794DEEF-17E2-5744-B769-423CC2402CD7}"/>
                </a:ext>
              </a:extLst>
            </p:cNvPr>
            <p:cNvCxnSpPr>
              <a:cxnSpLocks/>
            </p:cNvCxnSpPr>
            <p:nvPr userDrawn="1"/>
          </p:nvCxnSpPr>
          <p:spPr>
            <a:xfrm rot="-1800000">
              <a:off x="5684954" y="6414255"/>
              <a:ext cx="0" cy="457200"/>
            </a:xfrm>
            <a:prstGeom prst="line">
              <a:avLst/>
            </a:prstGeom>
            <a:ln w="6350">
              <a:solidFill>
                <a:schemeClr val="accent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7" name="Straight Connector 486">
              <a:extLst>
                <a:ext uri="{FF2B5EF4-FFF2-40B4-BE49-F238E27FC236}">
                  <a16:creationId xmlns:a16="http://schemas.microsoft.com/office/drawing/2014/main" id="{89E9371E-7872-5845-8D61-5C0906F7C0E6}"/>
                </a:ext>
              </a:extLst>
            </p:cNvPr>
            <p:cNvCxnSpPr>
              <a:cxnSpLocks/>
            </p:cNvCxnSpPr>
            <p:nvPr userDrawn="1"/>
          </p:nvCxnSpPr>
          <p:spPr>
            <a:xfrm rot="-1800000">
              <a:off x="5835584" y="6414255"/>
              <a:ext cx="0" cy="457200"/>
            </a:xfrm>
            <a:prstGeom prst="line">
              <a:avLst/>
            </a:prstGeom>
            <a:ln w="6350">
              <a:solidFill>
                <a:schemeClr val="accent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8" name="Straight Connector 487">
              <a:extLst>
                <a:ext uri="{FF2B5EF4-FFF2-40B4-BE49-F238E27FC236}">
                  <a16:creationId xmlns:a16="http://schemas.microsoft.com/office/drawing/2014/main" id="{97235FE3-A7C0-4D47-BEF7-9EA74675ADA1}"/>
                </a:ext>
              </a:extLst>
            </p:cNvPr>
            <p:cNvCxnSpPr>
              <a:cxnSpLocks/>
            </p:cNvCxnSpPr>
            <p:nvPr userDrawn="1"/>
          </p:nvCxnSpPr>
          <p:spPr>
            <a:xfrm rot="-1800000">
              <a:off x="5986214" y="6414255"/>
              <a:ext cx="0" cy="457200"/>
            </a:xfrm>
            <a:prstGeom prst="line">
              <a:avLst/>
            </a:prstGeom>
            <a:ln w="6350">
              <a:solidFill>
                <a:schemeClr val="accent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9" name="Straight Connector 488">
              <a:extLst>
                <a:ext uri="{FF2B5EF4-FFF2-40B4-BE49-F238E27FC236}">
                  <a16:creationId xmlns:a16="http://schemas.microsoft.com/office/drawing/2014/main" id="{E6838108-0209-B242-ADDF-8BE6E05A239D}"/>
                </a:ext>
              </a:extLst>
            </p:cNvPr>
            <p:cNvCxnSpPr>
              <a:cxnSpLocks/>
            </p:cNvCxnSpPr>
            <p:nvPr userDrawn="1"/>
          </p:nvCxnSpPr>
          <p:spPr>
            <a:xfrm rot="-1800000">
              <a:off x="6136844" y="6414255"/>
              <a:ext cx="0" cy="457200"/>
            </a:xfrm>
            <a:prstGeom prst="line">
              <a:avLst/>
            </a:prstGeom>
            <a:ln w="6350">
              <a:solidFill>
                <a:schemeClr val="accent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0" name="Straight Connector 489">
              <a:extLst>
                <a:ext uri="{FF2B5EF4-FFF2-40B4-BE49-F238E27FC236}">
                  <a16:creationId xmlns:a16="http://schemas.microsoft.com/office/drawing/2014/main" id="{FF1FF386-47D8-AB49-B076-E16317DB0984}"/>
                </a:ext>
              </a:extLst>
            </p:cNvPr>
            <p:cNvCxnSpPr>
              <a:cxnSpLocks/>
            </p:cNvCxnSpPr>
            <p:nvPr userDrawn="1"/>
          </p:nvCxnSpPr>
          <p:spPr>
            <a:xfrm rot="-1800000">
              <a:off x="6287474" y="6414255"/>
              <a:ext cx="0" cy="457200"/>
            </a:xfrm>
            <a:prstGeom prst="line">
              <a:avLst/>
            </a:prstGeom>
            <a:ln w="6350">
              <a:solidFill>
                <a:schemeClr val="accent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1" name="Straight Connector 490">
              <a:extLst>
                <a:ext uri="{FF2B5EF4-FFF2-40B4-BE49-F238E27FC236}">
                  <a16:creationId xmlns:a16="http://schemas.microsoft.com/office/drawing/2014/main" id="{9D401158-7805-F643-9CE1-9C6748E08969}"/>
                </a:ext>
              </a:extLst>
            </p:cNvPr>
            <p:cNvCxnSpPr>
              <a:cxnSpLocks/>
            </p:cNvCxnSpPr>
            <p:nvPr userDrawn="1"/>
          </p:nvCxnSpPr>
          <p:spPr>
            <a:xfrm rot="-1800000">
              <a:off x="6438104" y="6414255"/>
              <a:ext cx="0" cy="457200"/>
            </a:xfrm>
            <a:prstGeom prst="line">
              <a:avLst/>
            </a:prstGeom>
            <a:ln w="6350">
              <a:solidFill>
                <a:schemeClr val="accent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2" name="Straight Connector 491">
              <a:extLst>
                <a:ext uri="{FF2B5EF4-FFF2-40B4-BE49-F238E27FC236}">
                  <a16:creationId xmlns:a16="http://schemas.microsoft.com/office/drawing/2014/main" id="{5F951CA5-BC81-FA48-A303-C57862AF30CD}"/>
                </a:ext>
              </a:extLst>
            </p:cNvPr>
            <p:cNvCxnSpPr>
              <a:cxnSpLocks/>
            </p:cNvCxnSpPr>
            <p:nvPr userDrawn="1"/>
          </p:nvCxnSpPr>
          <p:spPr>
            <a:xfrm rot="-1800000">
              <a:off x="6588734" y="6414255"/>
              <a:ext cx="0" cy="457200"/>
            </a:xfrm>
            <a:prstGeom prst="line">
              <a:avLst/>
            </a:prstGeom>
            <a:ln w="6350">
              <a:solidFill>
                <a:schemeClr val="accent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3" name="Straight Connector 492">
              <a:extLst>
                <a:ext uri="{FF2B5EF4-FFF2-40B4-BE49-F238E27FC236}">
                  <a16:creationId xmlns:a16="http://schemas.microsoft.com/office/drawing/2014/main" id="{942251C4-4334-7F4F-9186-C2B4901F5EEB}"/>
                </a:ext>
              </a:extLst>
            </p:cNvPr>
            <p:cNvCxnSpPr>
              <a:cxnSpLocks/>
            </p:cNvCxnSpPr>
            <p:nvPr userDrawn="1"/>
          </p:nvCxnSpPr>
          <p:spPr>
            <a:xfrm rot="-1800000">
              <a:off x="6739364" y="6414255"/>
              <a:ext cx="0" cy="457200"/>
            </a:xfrm>
            <a:prstGeom prst="line">
              <a:avLst/>
            </a:prstGeom>
            <a:ln w="6350">
              <a:solidFill>
                <a:schemeClr val="accent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4" name="Straight Connector 493">
              <a:extLst>
                <a:ext uri="{FF2B5EF4-FFF2-40B4-BE49-F238E27FC236}">
                  <a16:creationId xmlns:a16="http://schemas.microsoft.com/office/drawing/2014/main" id="{588B5380-46EF-934B-BBF6-903C2C61B371}"/>
                </a:ext>
              </a:extLst>
            </p:cNvPr>
            <p:cNvCxnSpPr>
              <a:cxnSpLocks/>
            </p:cNvCxnSpPr>
            <p:nvPr userDrawn="1"/>
          </p:nvCxnSpPr>
          <p:spPr>
            <a:xfrm rot="-1800000">
              <a:off x="6889994" y="6414255"/>
              <a:ext cx="0" cy="457200"/>
            </a:xfrm>
            <a:prstGeom prst="line">
              <a:avLst/>
            </a:prstGeom>
            <a:ln w="6350">
              <a:solidFill>
                <a:schemeClr val="accent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5" name="Straight Connector 494">
              <a:extLst>
                <a:ext uri="{FF2B5EF4-FFF2-40B4-BE49-F238E27FC236}">
                  <a16:creationId xmlns:a16="http://schemas.microsoft.com/office/drawing/2014/main" id="{E5CF54AE-8AAB-8540-88AD-D4A3B9CC2B94}"/>
                </a:ext>
              </a:extLst>
            </p:cNvPr>
            <p:cNvCxnSpPr>
              <a:cxnSpLocks/>
            </p:cNvCxnSpPr>
            <p:nvPr userDrawn="1"/>
          </p:nvCxnSpPr>
          <p:spPr>
            <a:xfrm rot="-1800000">
              <a:off x="7040624" y="6414255"/>
              <a:ext cx="0" cy="457200"/>
            </a:xfrm>
            <a:prstGeom prst="line">
              <a:avLst/>
            </a:prstGeom>
            <a:ln w="6350">
              <a:solidFill>
                <a:schemeClr val="accent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6" name="Straight Connector 495">
              <a:extLst>
                <a:ext uri="{FF2B5EF4-FFF2-40B4-BE49-F238E27FC236}">
                  <a16:creationId xmlns:a16="http://schemas.microsoft.com/office/drawing/2014/main" id="{81D17A23-A0AC-D947-AFCA-E076E4FAD790}"/>
                </a:ext>
              </a:extLst>
            </p:cNvPr>
            <p:cNvCxnSpPr>
              <a:cxnSpLocks/>
            </p:cNvCxnSpPr>
            <p:nvPr userDrawn="1"/>
          </p:nvCxnSpPr>
          <p:spPr>
            <a:xfrm rot="-1800000">
              <a:off x="7191254" y="6414255"/>
              <a:ext cx="0" cy="457200"/>
            </a:xfrm>
            <a:prstGeom prst="line">
              <a:avLst/>
            </a:prstGeom>
            <a:ln w="6350">
              <a:solidFill>
                <a:schemeClr val="accent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7" name="Straight Connector 496">
              <a:extLst>
                <a:ext uri="{FF2B5EF4-FFF2-40B4-BE49-F238E27FC236}">
                  <a16:creationId xmlns:a16="http://schemas.microsoft.com/office/drawing/2014/main" id="{70B212C6-3256-FA4D-9C49-609EAA34A8DC}"/>
                </a:ext>
              </a:extLst>
            </p:cNvPr>
            <p:cNvCxnSpPr>
              <a:cxnSpLocks/>
            </p:cNvCxnSpPr>
            <p:nvPr userDrawn="1"/>
          </p:nvCxnSpPr>
          <p:spPr>
            <a:xfrm rot="-1800000">
              <a:off x="7341884" y="6414255"/>
              <a:ext cx="0" cy="457200"/>
            </a:xfrm>
            <a:prstGeom prst="line">
              <a:avLst/>
            </a:prstGeom>
            <a:ln w="6350">
              <a:solidFill>
                <a:schemeClr val="accent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8" name="Straight Connector 497">
              <a:extLst>
                <a:ext uri="{FF2B5EF4-FFF2-40B4-BE49-F238E27FC236}">
                  <a16:creationId xmlns:a16="http://schemas.microsoft.com/office/drawing/2014/main" id="{68AA7E40-CB5B-B341-A324-F2E31770CF2C}"/>
                </a:ext>
              </a:extLst>
            </p:cNvPr>
            <p:cNvCxnSpPr>
              <a:cxnSpLocks/>
            </p:cNvCxnSpPr>
            <p:nvPr userDrawn="1"/>
          </p:nvCxnSpPr>
          <p:spPr>
            <a:xfrm rot="-1800000">
              <a:off x="7492514" y="6414255"/>
              <a:ext cx="0" cy="457200"/>
            </a:xfrm>
            <a:prstGeom prst="line">
              <a:avLst/>
            </a:prstGeom>
            <a:ln w="6350">
              <a:solidFill>
                <a:schemeClr val="accent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9" name="Straight Connector 498">
              <a:extLst>
                <a:ext uri="{FF2B5EF4-FFF2-40B4-BE49-F238E27FC236}">
                  <a16:creationId xmlns:a16="http://schemas.microsoft.com/office/drawing/2014/main" id="{1756703E-2FC8-D443-A52A-258E88061D3E}"/>
                </a:ext>
              </a:extLst>
            </p:cNvPr>
            <p:cNvCxnSpPr>
              <a:cxnSpLocks/>
            </p:cNvCxnSpPr>
            <p:nvPr userDrawn="1"/>
          </p:nvCxnSpPr>
          <p:spPr>
            <a:xfrm rot="-1800000">
              <a:off x="7643144" y="6414255"/>
              <a:ext cx="0" cy="457200"/>
            </a:xfrm>
            <a:prstGeom prst="line">
              <a:avLst/>
            </a:prstGeom>
            <a:ln w="6350">
              <a:solidFill>
                <a:schemeClr val="accent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0" name="Straight Connector 499">
              <a:extLst>
                <a:ext uri="{FF2B5EF4-FFF2-40B4-BE49-F238E27FC236}">
                  <a16:creationId xmlns:a16="http://schemas.microsoft.com/office/drawing/2014/main" id="{93D08E79-5BF6-194C-A4D5-D4D0B8019C92}"/>
                </a:ext>
              </a:extLst>
            </p:cNvPr>
            <p:cNvCxnSpPr>
              <a:cxnSpLocks/>
            </p:cNvCxnSpPr>
            <p:nvPr userDrawn="1"/>
          </p:nvCxnSpPr>
          <p:spPr>
            <a:xfrm rot="-1800000">
              <a:off x="7793774" y="6414255"/>
              <a:ext cx="0" cy="457200"/>
            </a:xfrm>
            <a:prstGeom prst="line">
              <a:avLst/>
            </a:prstGeom>
            <a:ln w="6350">
              <a:solidFill>
                <a:schemeClr val="accent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1" name="Straight Connector 500">
              <a:extLst>
                <a:ext uri="{FF2B5EF4-FFF2-40B4-BE49-F238E27FC236}">
                  <a16:creationId xmlns:a16="http://schemas.microsoft.com/office/drawing/2014/main" id="{5BFBD06E-D255-7941-A460-130912048C01}"/>
                </a:ext>
              </a:extLst>
            </p:cNvPr>
            <p:cNvCxnSpPr>
              <a:cxnSpLocks/>
            </p:cNvCxnSpPr>
            <p:nvPr userDrawn="1"/>
          </p:nvCxnSpPr>
          <p:spPr>
            <a:xfrm rot="-1800000">
              <a:off x="7944404" y="6414255"/>
              <a:ext cx="0" cy="457200"/>
            </a:xfrm>
            <a:prstGeom prst="line">
              <a:avLst/>
            </a:prstGeom>
            <a:ln w="6350">
              <a:solidFill>
                <a:schemeClr val="accent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2" name="Straight Connector 501">
              <a:extLst>
                <a:ext uri="{FF2B5EF4-FFF2-40B4-BE49-F238E27FC236}">
                  <a16:creationId xmlns:a16="http://schemas.microsoft.com/office/drawing/2014/main" id="{F93157AA-2922-F84B-B1D4-3B13BC191189}"/>
                </a:ext>
              </a:extLst>
            </p:cNvPr>
            <p:cNvCxnSpPr>
              <a:cxnSpLocks/>
            </p:cNvCxnSpPr>
            <p:nvPr userDrawn="1"/>
          </p:nvCxnSpPr>
          <p:spPr>
            <a:xfrm rot="-1800000">
              <a:off x="8095034" y="6414255"/>
              <a:ext cx="0" cy="457200"/>
            </a:xfrm>
            <a:prstGeom prst="line">
              <a:avLst/>
            </a:prstGeom>
            <a:ln w="6350">
              <a:solidFill>
                <a:schemeClr val="accent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3" name="Straight Connector 502">
              <a:extLst>
                <a:ext uri="{FF2B5EF4-FFF2-40B4-BE49-F238E27FC236}">
                  <a16:creationId xmlns:a16="http://schemas.microsoft.com/office/drawing/2014/main" id="{811E9221-25DC-ED45-A16B-A4D74422CA41}"/>
                </a:ext>
              </a:extLst>
            </p:cNvPr>
            <p:cNvCxnSpPr>
              <a:cxnSpLocks/>
            </p:cNvCxnSpPr>
            <p:nvPr userDrawn="1"/>
          </p:nvCxnSpPr>
          <p:spPr>
            <a:xfrm rot="-1800000">
              <a:off x="8245664" y="6414255"/>
              <a:ext cx="0" cy="457200"/>
            </a:xfrm>
            <a:prstGeom prst="line">
              <a:avLst/>
            </a:prstGeom>
            <a:ln w="6350">
              <a:solidFill>
                <a:schemeClr val="accent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4" name="Straight Connector 503">
              <a:extLst>
                <a:ext uri="{FF2B5EF4-FFF2-40B4-BE49-F238E27FC236}">
                  <a16:creationId xmlns:a16="http://schemas.microsoft.com/office/drawing/2014/main" id="{A2322178-A9D2-9D43-AD94-DD7F183D3851}"/>
                </a:ext>
              </a:extLst>
            </p:cNvPr>
            <p:cNvCxnSpPr>
              <a:cxnSpLocks/>
            </p:cNvCxnSpPr>
            <p:nvPr userDrawn="1"/>
          </p:nvCxnSpPr>
          <p:spPr>
            <a:xfrm rot="-1800000">
              <a:off x="8396294" y="6414255"/>
              <a:ext cx="0" cy="457200"/>
            </a:xfrm>
            <a:prstGeom prst="line">
              <a:avLst/>
            </a:prstGeom>
            <a:ln w="6350">
              <a:solidFill>
                <a:schemeClr val="accent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5" name="Straight Connector 504">
              <a:extLst>
                <a:ext uri="{FF2B5EF4-FFF2-40B4-BE49-F238E27FC236}">
                  <a16:creationId xmlns:a16="http://schemas.microsoft.com/office/drawing/2014/main" id="{BEFAA7D7-153F-794C-84FB-7F8E2539C0BD}"/>
                </a:ext>
              </a:extLst>
            </p:cNvPr>
            <p:cNvCxnSpPr>
              <a:cxnSpLocks/>
            </p:cNvCxnSpPr>
            <p:nvPr userDrawn="1"/>
          </p:nvCxnSpPr>
          <p:spPr>
            <a:xfrm rot="-1800000">
              <a:off x="8546924" y="6414255"/>
              <a:ext cx="0" cy="457200"/>
            </a:xfrm>
            <a:prstGeom prst="line">
              <a:avLst/>
            </a:prstGeom>
            <a:ln w="6350">
              <a:solidFill>
                <a:schemeClr val="accent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6" name="Straight Connector 505">
              <a:extLst>
                <a:ext uri="{FF2B5EF4-FFF2-40B4-BE49-F238E27FC236}">
                  <a16:creationId xmlns:a16="http://schemas.microsoft.com/office/drawing/2014/main" id="{15BBC34D-EF4A-C144-8802-D741880AE633}"/>
                </a:ext>
              </a:extLst>
            </p:cNvPr>
            <p:cNvCxnSpPr>
              <a:cxnSpLocks/>
            </p:cNvCxnSpPr>
            <p:nvPr userDrawn="1"/>
          </p:nvCxnSpPr>
          <p:spPr>
            <a:xfrm rot="-1800000">
              <a:off x="8848184" y="6414255"/>
              <a:ext cx="0" cy="457200"/>
            </a:xfrm>
            <a:prstGeom prst="line">
              <a:avLst/>
            </a:prstGeom>
            <a:ln w="6350">
              <a:solidFill>
                <a:schemeClr val="accent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7" name="Straight Connector 506">
              <a:extLst>
                <a:ext uri="{FF2B5EF4-FFF2-40B4-BE49-F238E27FC236}">
                  <a16:creationId xmlns:a16="http://schemas.microsoft.com/office/drawing/2014/main" id="{C28F4BEC-4620-B542-BE89-12736FDC573F}"/>
                </a:ext>
              </a:extLst>
            </p:cNvPr>
            <p:cNvCxnSpPr>
              <a:cxnSpLocks/>
            </p:cNvCxnSpPr>
            <p:nvPr userDrawn="1"/>
          </p:nvCxnSpPr>
          <p:spPr>
            <a:xfrm rot="-1800000">
              <a:off x="9149444" y="6414255"/>
              <a:ext cx="0" cy="457200"/>
            </a:xfrm>
            <a:prstGeom prst="line">
              <a:avLst/>
            </a:prstGeom>
            <a:ln w="6350">
              <a:solidFill>
                <a:schemeClr val="accent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8" name="Straight Connector 507">
              <a:extLst>
                <a:ext uri="{FF2B5EF4-FFF2-40B4-BE49-F238E27FC236}">
                  <a16:creationId xmlns:a16="http://schemas.microsoft.com/office/drawing/2014/main" id="{146F7B25-8C72-3045-A3BA-722F5DA107B6}"/>
                </a:ext>
              </a:extLst>
            </p:cNvPr>
            <p:cNvCxnSpPr>
              <a:cxnSpLocks/>
            </p:cNvCxnSpPr>
            <p:nvPr userDrawn="1"/>
          </p:nvCxnSpPr>
          <p:spPr>
            <a:xfrm rot="-1800000">
              <a:off x="9450704" y="6414255"/>
              <a:ext cx="0" cy="457200"/>
            </a:xfrm>
            <a:prstGeom prst="line">
              <a:avLst/>
            </a:prstGeom>
            <a:ln w="6350">
              <a:solidFill>
                <a:schemeClr val="accent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9" name="Straight Connector 508">
              <a:extLst>
                <a:ext uri="{FF2B5EF4-FFF2-40B4-BE49-F238E27FC236}">
                  <a16:creationId xmlns:a16="http://schemas.microsoft.com/office/drawing/2014/main" id="{16A0D71A-ACBF-FF4C-9552-B98EED6CFC35}"/>
                </a:ext>
              </a:extLst>
            </p:cNvPr>
            <p:cNvCxnSpPr>
              <a:cxnSpLocks/>
            </p:cNvCxnSpPr>
            <p:nvPr userDrawn="1"/>
          </p:nvCxnSpPr>
          <p:spPr>
            <a:xfrm rot="-1800000">
              <a:off x="9751964" y="6414255"/>
              <a:ext cx="0" cy="457200"/>
            </a:xfrm>
            <a:prstGeom prst="line">
              <a:avLst/>
            </a:prstGeom>
            <a:ln w="6350">
              <a:solidFill>
                <a:schemeClr val="accent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0" name="Straight Connector 509">
              <a:extLst>
                <a:ext uri="{FF2B5EF4-FFF2-40B4-BE49-F238E27FC236}">
                  <a16:creationId xmlns:a16="http://schemas.microsoft.com/office/drawing/2014/main" id="{CFFA3882-2D6B-8843-8296-28C97C25E804}"/>
                </a:ext>
              </a:extLst>
            </p:cNvPr>
            <p:cNvCxnSpPr>
              <a:cxnSpLocks/>
            </p:cNvCxnSpPr>
            <p:nvPr userDrawn="1"/>
          </p:nvCxnSpPr>
          <p:spPr>
            <a:xfrm rot="-1800000">
              <a:off x="10053224" y="6414255"/>
              <a:ext cx="0" cy="457200"/>
            </a:xfrm>
            <a:prstGeom prst="line">
              <a:avLst/>
            </a:prstGeom>
            <a:ln w="6350">
              <a:solidFill>
                <a:schemeClr val="accent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1" name="Straight Connector 510">
              <a:extLst>
                <a:ext uri="{FF2B5EF4-FFF2-40B4-BE49-F238E27FC236}">
                  <a16:creationId xmlns:a16="http://schemas.microsoft.com/office/drawing/2014/main" id="{FB9F67A1-36C3-EC48-8DD0-F174B9F2EA8D}"/>
                </a:ext>
              </a:extLst>
            </p:cNvPr>
            <p:cNvCxnSpPr>
              <a:cxnSpLocks/>
            </p:cNvCxnSpPr>
            <p:nvPr userDrawn="1"/>
          </p:nvCxnSpPr>
          <p:spPr>
            <a:xfrm rot="-1800000">
              <a:off x="8697554" y="6414255"/>
              <a:ext cx="0" cy="457200"/>
            </a:xfrm>
            <a:prstGeom prst="line">
              <a:avLst/>
            </a:prstGeom>
            <a:ln w="6350">
              <a:solidFill>
                <a:schemeClr val="accent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2" name="Straight Connector 511">
              <a:extLst>
                <a:ext uri="{FF2B5EF4-FFF2-40B4-BE49-F238E27FC236}">
                  <a16:creationId xmlns:a16="http://schemas.microsoft.com/office/drawing/2014/main" id="{772EC972-2209-7647-B05B-A1FC7BA54289}"/>
                </a:ext>
              </a:extLst>
            </p:cNvPr>
            <p:cNvCxnSpPr>
              <a:cxnSpLocks/>
            </p:cNvCxnSpPr>
            <p:nvPr userDrawn="1"/>
          </p:nvCxnSpPr>
          <p:spPr>
            <a:xfrm rot="-1800000">
              <a:off x="8998814" y="6414255"/>
              <a:ext cx="0" cy="457200"/>
            </a:xfrm>
            <a:prstGeom prst="line">
              <a:avLst/>
            </a:prstGeom>
            <a:ln w="6350">
              <a:solidFill>
                <a:schemeClr val="accent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3" name="Straight Connector 512">
              <a:extLst>
                <a:ext uri="{FF2B5EF4-FFF2-40B4-BE49-F238E27FC236}">
                  <a16:creationId xmlns:a16="http://schemas.microsoft.com/office/drawing/2014/main" id="{85CF8ECF-40CC-E047-AC0B-8D48AC92093D}"/>
                </a:ext>
              </a:extLst>
            </p:cNvPr>
            <p:cNvCxnSpPr>
              <a:cxnSpLocks/>
            </p:cNvCxnSpPr>
            <p:nvPr userDrawn="1"/>
          </p:nvCxnSpPr>
          <p:spPr>
            <a:xfrm rot="-1800000">
              <a:off x="9300074" y="6414255"/>
              <a:ext cx="0" cy="457200"/>
            </a:xfrm>
            <a:prstGeom prst="line">
              <a:avLst/>
            </a:prstGeom>
            <a:ln w="6350">
              <a:solidFill>
                <a:schemeClr val="accent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4" name="Straight Connector 513">
              <a:extLst>
                <a:ext uri="{FF2B5EF4-FFF2-40B4-BE49-F238E27FC236}">
                  <a16:creationId xmlns:a16="http://schemas.microsoft.com/office/drawing/2014/main" id="{5BBD19F5-7B23-214E-B070-E3672A36F518}"/>
                </a:ext>
              </a:extLst>
            </p:cNvPr>
            <p:cNvCxnSpPr>
              <a:cxnSpLocks/>
            </p:cNvCxnSpPr>
            <p:nvPr userDrawn="1"/>
          </p:nvCxnSpPr>
          <p:spPr>
            <a:xfrm rot="-1800000">
              <a:off x="9601334" y="6414255"/>
              <a:ext cx="0" cy="457200"/>
            </a:xfrm>
            <a:prstGeom prst="line">
              <a:avLst/>
            </a:prstGeom>
            <a:ln w="6350">
              <a:solidFill>
                <a:schemeClr val="accent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5" name="Straight Connector 514">
              <a:extLst>
                <a:ext uri="{FF2B5EF4-FFF2-40B4-BE49-F238E27FC236}">
                  <a16:creationId xmlns:a16="http://schemas.microsoft.com/office/drawing/2014/main" id="{D18B181E-E013-0C47-8B93-E602F27A1126}"/>
                </a:ext>
              </a:extLst>
            </p:cNvPr>
            <p:cNvCxnSpPr>
              <a:cxnSpLocks/>
            </p:cNvCxnSpPr>
            <p:nvPr userDrawn="1"/>
          </p:nvCxnSpPr>
          <p:spPr>
            <a:xfrm rot="-1800000">
              <a:off x="9902594" y="6414255"/>
              <a:ext cx="0" cy="457200"/>
            </a:xfrm>
            <a:prstGeom prst="line">
              <a:avLst/>
            </a:prstGeom>
            <a:ln w="6350">
              <a:solidFill>
                <a:schemeClr val="accent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6" name="Straight Connector 515">
              <a:extLst>
                <a:ext uri="{FF2B5EF4-FFF2-40B4-BE49-F238E27FC236}">
                  <a16:creationId xmlns:a16="http://schemas.microsoft.com/office/drawing/2014/main" id="{2E89A8B4-A867-E342-88D6-F7DA661AAE1A}"/>
                </a:ext>
              </a:extLst>
            </p:cNvPr>
            <p:cNvCxnSpPr>
              <a:cxnSpLocks/>
            </p:cNvCxnSpPr>
            <p:nvPr userDrawn="1"/>
          </p:nvCxnSpPr>
          <p:spPr>
            <a:xfrm rot="-1800000">
              <a:off x="10203854" y="6414255"/>
              <a:ext cx="0" cy="457200"/>
            </a:xfrm>
            <a:prstGeom prst="line">
              <a:avLst/>
            </a:prstGeom>
            <a:ln w="6350">
              <a:solidFill>
                <a:schemeClr val="accent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7" name="Straight Connector 516">
              <a:extLst>
                <a:ext uri="{FF2B5EF4-FFF2-40B4-BE49-F238E27FC236}">
                  <a16:creationId xmlns:a16="http://schemas.microsoft.com/office/drawing/2014/main" id="{22A94FA6-AB34-3F44-BCE2-52FFF6A9B98B}"/>
                </a:ext>
              </a:extLst>
            </p:cNvPr>
            <p:cNvCxnSpPr>
              <a:cxnSpLocks/>
            </p:cNvCxnSpPr>
            <p:nvPr userDrawn="1"/>
          </p:nvCxnSpPr>
          <p:spPr>
            <a:xfrm rot="-1800000">
              <a:off x="10354484" y="6414255"/>
              <a:ext cx="0" cy="457200"/>
            </a:xfrm>
            <a:prstGeom prst="line">
              <a:avLst/>
            </a:prstGeom>
            <a:ln w="6350">
              <a:solidFill>
                <a:schemeClr val="accent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8" name="Straight Connector 517">
              <a:extLst>
                <a:ext uri="{FF2B5EF4-FFF2-40B4-BE49-F238E27FC236}">
                  <a16:creationId xmlns:a16="http://schemas.microsoft.com/office/drawing/2014/main" id="{211E624D-2C8D-AB4D-AD39-CD293D5E73C8}"/>
                </a:ext>
              </a:extLst>
            </p:cNvPr>
            <p:cNvCxnSpPr>
              <a:cxnSpLocks/>
            </p:cNvCxnSpPr>
            <p:nvPr userDrawn="1"/>
          </p:nvCxnSpPr>
          <p:spPr>
            <a:xfrm rot="-1800000">
              <a:off x="10505114" y="6414255"/>
              <a:ext cx="0" cy="457200"/>
            </a:xfrm>
            <a:prstGeom prst="line">
              <a:avLst/>
            </a:prstGeom>
            <a:ln w="6350">
              <a:solidFill>
                <a:schemeClr val="accent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9" name="Straight Connector 518">
              <a:extLst>
                <a:ext uri="{FF2B5EF4-FFF2-40B4-BE49-F238E27FC236}">
                  <a16:creationId xmlns:a16="http://schemas.microsoft.com/office/drawing/2014/main" id="{40FDBA2C-7B09-584B-BF79-CD22A3386E2D}"/>
                </a:ext>
              </a:extLst>
            </p:cNvPr>
            <p:cNvCxnSpPr>
              <a:cxnSpLocks/>
            </p:cNvCxnSpPr>
            <p:nvPr userDrawn="1"/>
          </p:nvCxnSpPr>
          <p:spPr>
            <a:xfrm rot="-1800000">
              <a:off x="10655744" y="6414255"/>
              <a:ext cx="0" cy="457200"/>
            </a:xfrm>
            <a:prstGeom prst="line">
              <a:avLst/>
            </a:prstGeom>
            <a:ln w="6350">
              <a:solidFill>
                <a:schemeClr val="accent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0" name="Straight Connector 519">
              <a:extLst>
                <a:ext uri="{FF2B5EF4-FFF2-40B4-BE49-F238E27FC236}">
                  <a16:creationId xmlns:a16="http://schemas.microsoft.com/office/drawing/2014/main" id="{FC0DD48F-71C1-1F4F-879F-1AC4A0DBD294}"/>
                </a:ext>
              </a:extLst>
            </p:cNvPr>
            <p:cNvCxnSpPr>
              <a:cxnSpLocks/>
            </p:cNvCxnSpPr>
            <p:nvPr userDrawn="1"/>
          </p:nvCxnSpPr>
          <p:spPr>
            <a:xfrm rot="-1800000">
              <a:off x="10806374" y="6414255"/>
              <a:ext cx="0" cy="457200"/>
            </a:xfrm>
            <a:prstGeom prst="line">
              <a:avLst/>
            </a:prstGeom>
            <a:ln w="6350">
              <a:solidFill>
                <a:schemeClr val="accent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1" name="Straight Connector 520">
              <a:extLst>
                <a:ext uri="{FF2B5EF4-FFF2-40B4-BE49-F238E27FC236}">
                  <a16:creationId xmlns:a16="http://schemas.microsoft.com/office/drawing/2014/main" id="{4F83775F-EE09-F948-A4D9-524D010A9DC0}"/>
                </a:ext>
              </a:extLst>
            </p:cNvPr>
            <p:cNvCxnSpPr>
              <a:cxnSpLocks/>
            </p:cNvCxnSpPr>
            <p:nvPr userDrawn="1"/>
          </p:nvCxnSpPr>
          <p:spPr>
            <a:xfrm rot="-1800000">
              <a:off x="10957004" y="6414255"/>
              <a:ext cx="0" cy="457200"/>
            </a:xfrm>
            <a:prstGeom prst="line">
              <a:avLst/>
            </a:prstGeom>
            <a:ln w="6350">
              <a:solidFill>
                <a:schemeClr val="accent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2" name="Straight Connector 521">
              <a:extLst>
                <a:ext uri="{FF2B5EF4-FFF2-40B4-BE49-F238E27FC236}">
                  <a16:creationId xmlns:a16="http://schemas.microsoft.com/office/drawing/2014/main" id="{EF802501-8E55-004A-9AD7-A6FE798DEB29}"/>
                </a:ext>
              </a:extLst>
            </p:cNvPr>
            <p:cNvCxnSpPr>
              <a:cxnSpLocks/>
            </p:cNvCxnSpPr>
            <p:nvPr userDrawn="1"/>
          </p:nvCxnSpPr>
          <p:spPr>
            <a:xfrm rot="-1800000">
              <a:off x="11107634" y="6414255"/>
              <a:ext cx="0" cy="457200"/>
            </a:xfrm>
            <a:prstGeom prst="line">
              <a:avLst/>
            </a:prstGeom>
            <a:ln w="6350">
              <a:solidFill>
                <a:schemeClr val="accent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3" name="Straight Connector 522">
              <a:extLst>
                <a:ext uri="{FF2B5EF4-FFF2-40B4-BE49-F238E27FC236}">
                  <a16:creationId xmlns:a16="http://schemas.microsoft.com/office/drawing/2014/main" id="{FBD95674-95B0-1648-83B5-3C3670B35526}"/>
                </a:ext>
              </a:extLst>
            </p:cNvPr>
            <p:cNvCxnSpPr>
              <a:cxnSpLocks/>
            </p:cNvCxnSpPr>
            <p:nvPr userDrawn="1"/>
          </p:nvCxnSpPr>
          <p:spPr>
            <a:xfrm rot="-1800000">
              <a:off x="11258264" y="6414255"/>
              <a:ext cx="0" cy="457200"/>
            </a:xfrm>
            <a:prstGeom prst="line">
              <a:avLst/>
            </a:prstGeom>
            <a:ln w="6350">
              <a:solidFill>
                <a:schemeClr val="accent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4" name="Straight Connector 523">
              <a:extLst>
                <a:ext uri="{FF2B5EF4-FFF2-40B4-BE49-F238E27FC236}">
                  <a16:creationId xmlns:a16="http://schemas.microsoft.com/office/drawing/2014/main" id="{CFB5EA9A-C5BC-F147-968B-5DD162719874}"/>
                </a:ext>
              </a:extLst>
            </p:cNvPr>
            <p:cNvCxnSpPr>
              <a:cxnSpLocks/>
            </p:cNvCxnSpPr>
            <p:nvPr userDrawn="1"/>
          </p:nvCxnSpPr>
          <p:spPr>
            <a:xfrm rot="-1800000">
              <a:off x="11408894" y="6414255"/>
              <a:ext cx="0" cy="457200"/>
            </a:xfrm>
            <a:prstGeom prst="line">
              <a:avLst/>
            </a:prstGeom>
            <a:ln w="6350">
              <a:solidFill>
                <a:schemeClr val="accent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5" name="Straight Connector 524">
              <a:extLst>
                <a:ext uri="{FF2B5EF4-FFF2-40B4-BE49-F238E27FC236}">
                  <a16:creationId xmlns:a16="http://schemas.microsoft.com/office/drawing/2014/main" id="{67F3E96A-BF9C-8647-A8E9-DCE13A6E5D79}"/>
                </a:ext>
              </a:extLst>
            </p:cNvPr>
            <p:cNvCxnSpPr>
              <a:cxnSpLocks/>
            </p:cNvCxnSpPr>
            <p:nvPr userDrawn="1"/>
          </p:nvCxnSpPr>
          <p:spPr>
            <a:xfrm rot="-1800000">
              <a:off x="11559524" y="6414255"/>
              <a:ext cx="0" cy="457200"/>
            </a:xfrm>
            <a:prstGeom prst="line">
              <a:avLst/>
            </a:prstGeom>
            <a:ln w="6350">
              <a:solidFill>
                <a:schemeClr val="accent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6" name="Straight Connector 525">
              <a:extLst>
                <a:ext uri="{FF2B5EF4-FFF2-40B4-BE49-F238E27FC236}">
                  <a16:creationId xmlns:a16="http://schemas.microsoft.com/office/drawing/2014/main" id="{8A334B5B-C479-CD42-80EE-3F4DD9BC3A5B}"/>
                </a:ext>
              </a:extLst>
            </p:cNvPr>
            <p:cNvCxnSpPr>
              <a:cxnSpLocks/>
            </p:cNvCxnSpPr>
            <p:nvPr userDrawn="1"/>
          </p:nvCxnSpPr>
          <p:spPr>
            <a:xfrm rot="-1800000">
              <a:off x="11710154" y="6414255"/>
              <a:ext cx="0" cy="457200"/>
            </a:xfrm>
            <a:prstGeom prst="line">
              <a:avLst/>
            </a:prstGeom>
            <a:ln w="6350">
              <a:solidFill>
                <a:schemeClr val="accent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7" name="Straight Connector 526">
              <a:extLst>
                <a:ext uri="{FF2B5EF4-FFF2-40B4-BE49-F238E27FC236}">
                  <a16:creationId xmlns:a16="http://schemas.microsoft.com/office/drawing/2014/main" id="{1C60A409-B2A3-0449-87C1-15FE8B88F02D}"/>
                </a:ext>
              </a:extLst>
            </p:cNvPr>
            <p:cNvCxnSpPr>
              <a:cxnSpLocks/>
            </p:cNvCxnSpPr>
            <p:nvPr userDrawn="1"/>
          </p:nvCxnSpPr>
          <p:spPr>
            <a:xfrm rot="-1800000">
              <a:off x="11860784" y="6414255"/>
              <a:ext cx="0" cy="457200"/>
            </a:xfrm>
            <a:prstGeom prst="line">
              <a:avLst/>
            </a:prstGeom>
            <a:ln w="6350">
              <a:solidFill>
                <a:schemeClr val="accent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8" name="Straight Connector 527">
              <a:extLst>
                <a:ext uri="{FF2B5EF4-FFF2-40B4-BE49-F238E27FC236}">
                  <a16:creationId xmlns:a16="http://schemas.microsoft.com/office/drawing/2014/main" id="{24E45A49-4989-3141-BAA9-C8974147A84D}"/>
                </a:ext>
              </a:extLst>
            </p:cNvPr>
            <p:cNvCxnSpPr>
              <a:cxnSpLocks/>
            </p:cNvCxnSpPr>
            <p:nvPr userDrawn="1"/>
          </p:nvCxnSpPr>
          <p:spPr>
            <a:xfrm rot="-1800000">
              <a:off x="12011414" y="6414255"/>
              <a:ext cx="0" cy="457200"/>
            </a:xfrm>
            <a:prstGeom prst="line">
              <a:avLst/>
            </a:prstGeom>
            <a:ln w="6350">
              <a:solidFill>
                <a:schemeClr val="accent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9" name="Straight Connector 528">
              <a:extLst>
                <a:ext uri="{FF2B5EF4-FFF2-40B4-BE49-F238E27FC236}">
                  <a16:creationId xmlns:a16="http://schemas.microsoft.com/office/drawing/2014/main" id="{40A4B50A-FCF6-3449-8B93-0FABB094E164}"/>
                </a:ext>
              </a:extLst>
            </p:cNvPr>
            <p:cNvCxnSpPr>
              <a:cxnSpLocks/>
            </p:cNvCxnSpPr>
            <p:nvPr userDrawn="1"/>
          </p:nvCxnSpPr>
          <p:spPr>
            <a:xfrm rot="-1800000">
              <a:off x="12162044" y="6414255"/>
              <a:ext cx="0" cy="457200"/>
            </a:xfrm>
            <a:prstGeom prst="line">
              <a:avLst/>
            </a:prstGeom>
            <a:ln w="6350">
              <a:solidFill>
                <a:schemeClr val="accent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0" name="Straight Connector 529">
              <a:extLst>
                <a:ext uri="{FF2B5EF4-FFF2-40B4-BE49-F238E27FC236}">
                  <a16:creationId xmlns:a16="http://schemas.microsoft.com/office/drawing/2014/main" id="{6F60C05F-A7CA-BE4B-9449-CE9C38BD97D4}"/>
                </a:ext>
              </a:extLst>
            </p:cNvPr>
            <p:cNvCxnSpPr>
              <a:cxnSpLocks/>
            </p:cNvCxnSpPr>
            <p:nvPr userDrawn="1"/>
          </p:nvCxnSpPr>
          <p:spPr>
            <a:xfrm rot="-1800000">
              <a:off x="12312674" y="6414255"/>
              <a:ext cx="0" cy="457200"/>
            </a:xfrm>
            <a:prstGeom prst="line">
              <a:avLst/>
            </a:prstGeom>
            <a:ln w="6350">
              <a:solidFill>
                <a:schemeClr val="accent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1" name="Straight Connector 530">
              <a:extLst>
                <a:ext uri="{FF2B5EF4-FFF2-40B4-BE49-F238E27FC236}">
                  <a16:creationId xmlns:a16="http://schemas.microsoft.com/office/drawing/2014/main" id="{A9EA72C9-A623-2F45-8ADF-2712AC51D9ED}"/>
                </a:ext>
              </a:extLst>
            </p:cNvPr>
            <p:cNvCxnSpPr>
              <a:cxnSpLocks/>
            </p:cNvCxnSpPr>
            <p:nvPr userDrawn="1"/>
          </p:nvCxnSpPr>
          <p:spPr>
            <a:xfrm rot="-1800000">
              <a:off x="12463332" y="6414255"/>
              <a:ext cx="0" cy="457200"/>
            </a:xfrm>
            <a:prstGeom prst="line">
              <a:avLst/>
            </a:prstGeom>
            <a:ln w="6350">
              <a:solidFill>
                <a:schemeClr val="accent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503322918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92" r:id="rId1"/>
    <p:sldLayoutId id="2147483695" r:id="rId2"/>
    <p:sldLayoutId id="2147483696" r:id="rId3"/>
  </p:sldLayoutIdLst>
  <p:hf sldNum="0" hdr="0" dt="0"/>
  <p:txStyles>
    <p:titleStyle>
      <a:lvl1pPr algn="l" defTabSz="1219170" rtl="0" eaLnBrk="1" latinLnBrk="0" hangingPunct="1">
        <a:lnSpc>
          <a:spcPts val="5333"/>
        </a:lnSpc>
        <a:spcBef>
          <a:spcPct val="0"/>
        </a:spcBef>
        <a:buNone/>
        <a:defRPr sz="6400" b="1" i="0" kern="800" cap="all" normalizeH="0" baseline="0">
          <a:solidFill>
            <a:schemeClr val="tx1"/>
          </a:solidFill>
          <a:latin typeface="Arial Black" charset="0"/>
          <a:ea typeface="Arial Black" charset="0"/>
          <a:cs typeface="Arial Black" charset="0"/>
        </a:defRPr>
      </a:lvl1pPr>
    </p:titleStyle>
    <p:bodyStyle>
      <a:lvl1pPr marL="0" indent="0" algn="l" defTabSz="1219170" rtl="0" eaLnBrk="1" latinLnBrk="0" hangingPunct="1">
        <a:lnSpc>
          <a:spcPct val="90000"/>
        </a:lnSpc>
        <a:spcBef>
          <a:spcPts val="1333"/>
        </a:spcBef>
        <a:buFont typeface="Arial"/>
        <a:buNone/>
        <a:defRPr sz="1867" b="0" i="0" kern="1200" baseline="0">
          <a:solidFill>
            <a:schemeClr val="bg1"/>
          </a:solidFill>
          <a:latin typeface="Arial" charset="0"/>
          <a:ea typeface="Arial" charset="0"/>
          <a:cs typeface="Arial" charset="0"/>
        </a:defRPr>
      </a:lvl1pPr>
      <a:lvl2pPr marL="914377" indent="-304792" algn="l" defTabSz="1219170" rtl="0" eaLnBrk="1" latinLnBrk="0" hangingPunct="1">
        <a:lnSpc>
          <a:spcPct val="90000"/>
        </a:lnSpc>
        <a:spcBef>
          <a:spcPts val="667"/>
        </a:spcBef>
        <a:buFont typeface="Arial"/>
        <a:buChar char="•"/>
        <a:defRPr sz="3200" b="0" i="0" kern="1200">
          <a:solidFill>
            <a:schemeClr val="bg1"/>
          </a:solidFill>
          <a:latin typeface="Arial" charset="0"/>
          <a:ea typeface="Arial" charset="0"/>
          <a:cs typeface="Arial" charset="0"/>
        </a:defRPr>
      </a:lvl2pPr>
      <a:lvl3pPr marL="1523962" indent="-304792" algn="l" defTabSz="1219170" rtl="0" eaLnBrk="1" latinLnBrk="0" hangingPunct="1">
        <a:lnSpc>
          <a:spcPct val="90000"/>
        </a:lnSpc>
        <a:spcBef>
          <a:spcPts val="667"/>
        </a:spcBef>
        <a:buFont typeface="Arial"/>
        <a:buChar char="•"/>
        <a:defRPr sz="2667" b="0" i="0" kern="1200">
          <a:solidFill>
            <a:schemeClr val="bg1"/>
          </a:solidFill>
          <a:latin typeface="Arial" charset="0"/>
          <a:ea typeface="Arial" charset="0"/>
          <a:cs typeface="Arial" charset="0"/>
        </a:defRPr>
      </a:lvl3pPr>
      <a:lvl4pPr marL="2133547" indent="-304792" algn="l" defTabSz="1219170" rtl="0" eaLnBrk="1" latinLnBrk="0" hangingPunct="1">
        <a:lnSpc>
          <a:spcPct val="90000"/>
        </a:lnSpc>
        <a:spcBef>
          <a:spcPts val="667"/>
        </a:spcBef>
        <a:buFont typeface="Arial"/>
        <a:buChar char="•"/>
        <a:defRPr sz="2400" b="0" i="0" kern="1200">
          <a:solidFill>
            <a:schemeClr val="bg1"/>
          </a:solidFill>
          <a:latin typeface="Arial" charset="0"/>
          <a:ea typeface="Arial" charset="0"/>
          <a:cs typeface="Arial" charset="0"/>
        </a:defRPr>
      </a:lvl4pPr>
      <a:lvl5pPr marL="2743131" indent="-304792" algn="l" defTabSz="1219170" rtl="0" eaLnBrk="1" latinLnBrk="0" hangingPunct="1">
        <a:lnSpc>
          <a:spcPct val="90000"/>
        </a:lnSpc>
        <a:spcBef>
          <a:spcPts val="667"/>
        </a:spcBef>
        <a:buFont typeface="Arial"/>
        <a:buChar char="•"/>
        <a:defRPr sz="2400" b="0" i="0" kern="1200">
          <a:solidFill>
            <a:schemeClr val="bg1"/>
          </a:solidFill>
          <a:latin typeface="Arial" charset="0"/>
          <a:ea typeface="Arial" charset="0"/>
          <a:cs typeface="Arial" charset="0"/>
        </a:defRPr>
      </a:lvl5pPr>
      <a:lvl6pPr marL="3352716" indent="-304792" algn="l" defTabSz="1219170" rtl="0" eaLnBrk="1" latinLnBrk="0" hangingPunct="1">
        <a:lnSpc>
          <a:spcPct val="90000"/>
        </a:lnSpc>
        <a:spcBef>
          <a:spcPts val="667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lnSpc>
          <a:spcPct val="90000"/>
        </a:lnSpc>
        <a:spcBef>
          <a:spcPts val="667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lnSpc>
          <a:spcPct val="90000"/>
        </a:lnSpc>
        <a:spcBef>
          <a:spcPts val="667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lnSpc>
          <a:spcPct val="90000"/>
        </a:lnSpc>
        <a:spcBef>
          <a:spcPts val="667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F7B6F8AA-C60C-AB4B-AFF7-9D4A74B90AFB}"/>
              </a:ext>
            </a:extLst>
          </p:cNvPr>
          <p:cNvSpPr/>
          <p:nvPr userDrawn="1"/>
        </p:nvSpPr>
        <p:spPr>
          <a:xfrm>
            <a:off x="7952282" y="-10884"/>
            <a:ext cx="4315918" cy="607422"/>
          </a:xfrm>
          <a:prstGeom prst="rect">
            <a:avLst/>
          </a:prstGeom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6" name="Oval 175">
            <a:extLst>
              <a:ext uri="{FF2B5EF4-FFF2-40B4-BE49-F238E27FC236}">
                <a16:creationId xmlns:a16="http://schemas.microsoft.com/office/drawing/2014/main" id="{5CAE88BB-9F3D-A544-A2AF-F4EFDA8953CA}"/>
              </a:ext>
            </a:extLst>
          </p:cNvPr>
          <p:cNvSpPr/>
          <p:nvPr userDrawn="1"/>
        </p:nvSpPr>
        <p:spPr>
          <a:xfrm>
            <a:off x="9843937" y="-2743200"/>
            <a:ext cx="3581400" cy="3581400"/>
          </a:xfrm>
          <a:prstGeom prst="ellipse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1219326"/>
            <a:ext cx="10972800" cy="9446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5" name="Rectangle 7">
            <a:extLst>
              <a:ext uri="{FF2B5EF4-FFF2-40B4-BE49-F238E27FC236}">
                <a16:creationId xmlns:a16="http://schemas.microsoft.com/office/drawing/2014/main" id="{8C7667FD-54ED-E644-BC28-638C4FD43A7D}"/>
              </a:ext>
            </a:extLst>
          </p:cNvPr>
          <p:cNvSpPr/>
          <p:nvPr userDrawn="1"/>
        </p:nvSpPr>
        <p:spPr>
          <a:xfrm>
            <a:off x="-178557" y="-10884"/>
            <a:ext cx="8889274" cy="607422"/>
          </a:xfrm>
          <a:custGeom>
            <a:avLst/>
            <a:gdLst>
              <a:gd name="connsiteX0" fmla="*/ 0 w 8882743"/>
              <a:gd name="connsiteY0" fmla="*/ 0 h 1371600"/>
              <a:gd name="connsiteX1" fmla="*/ 8882743 w 8882743"/>
              <a:gd name="connsiteY1" fmla="*/ 0 h 1371600"/>
              <a:gd name="connsiteX2" fmla="*/ 8882743 w 8882743"/>
              <a:gd name="connsiteY2" fmla="*/ 1371600 h 1371600"/>
              <a:gd name="connsiteX3" fmla="*/ 0 w 8882743"/>
              <a:gd name="connsiteY3" fmla="*/ 1371600 h 1371600"/>
              <a:gd name="connsiteX4" fmla="*/ 0 w 8882743"/>
              <a:gd name="connsiteY4" fmla="*/ 0 h 1371600"/>
              <a:gd name="connsiteX0" fmla="*/ 0 w 8882743"/>
              <a:gd name="connsiteY0" fmla="*/ 0 h 1371600"/>
              <a:gd name="connsiteX1" fmla="*/ 8080769 w 8882743"/>
              <a:gd name="connsiteY1" fmla="*/ 0 h 1371600"/>
              <a:gd name="connsiteX2" fmla="*/ 8882743 w 8882743"/>
              <a:gd name="connsiteY2" fmla="*/ 1371600 h 1371600"/>
              <a:gd name="connsiteX3" fmla="*/ 0 w 8882743"/>
              <a:gd name="connsiteY3" fmla="*/ 1371600 h 1371600"/>
              <a:gd name="connsiteX4" fmla="*/ 0 w 8882743"/>
              <a:gd name="connsiteY4" fmla="*/ 0 h 1371600"/>
              <a:gd name="connsiteX0" fmla="*/ 0 w 8889274"/>
              <a:gd name="connsiteY0" fmla="*/ 770709 h 1371600"/>
              <a:gd name="connsiteX1" fmla="*/ 8087300 w 8889274"/>
              <a:gd name="connsiteY1" fmla="*/ 0 h 1371600"/>
              <a:gd name="connsiteX2" fmla="*/ 8889274 w 8889274"/>
              <a:gd name="connsiteY2" fmla="*/ 1371600 h 1371600"/>
              <a:gd name="connsiteX3" fmla="*/ 6531 w 8889274"/>
              <a:gd name="connsiteY3" fmla="*/ 1371600 h 1371600"/>
              <a:gd name="connsiteX4" fmla="*/ 0 w 8889274"/>
              <a:gd name="connsiteY4" fmla="*/ 770709 h 1371600"/>
              <a:gd name="connsiteX0" fmla="*/ 0 w 8889274"/>
              <a:gd name="connsiteY0" fmla="*/ 0 h 600891"/>
              <a:gd name="connsiteX1" fmla="*/ 8544500 w 8889274"/>
              <a:gd name="connsiteY1" fmla="*/ 6531 h 600891"/>
              <a:gd name="connsiteX2" fmla="*/ 8889274 w 8889274"/>
              <a:gd name="connsiteY2" fmla="*/ 600891 h 600891"/>
              <a:gd name="connsiteX3" fmla="*/ 6531 w 8889274"/>
              <a:gd name="connsiteY3" fmla="*/ 600891 h 600891"/>
              <a:gd name="connsiteX4" fmla="*/ 0 w 8889274"/>
              <a:gd name="connsiteY4" fmla="*/ 0 h 600891"/>
              <a:gd name="connsiteX0" fmla="*/ 0 w 8889274"/>
              <a:gd name="connsiteY0" fmla="*/ 6531 h 607422"/>
              <a:gd name="connsiteX1" fmla="*/ 8557563 w 8889274"/>
              <a:gd name="connsiteY1" fmla="*/ 0 h 607422"/>
              <a:gd name="connsiteX2" fmla="*/ 8889274 w 8889274"/>
              <a:gd name="connsiteY2" fmla="*/ 607422 h 607422"/>
              <a:gd name="connsiteX3" fmla="*/ 6531 w 8889274"/>
              <a:gd name="connsiteY3" fmla="*/ 607422 h 607422"/>
              <a:gd name="connsiteX4" fmla="*/ 0 w 8889274"/>
              <a:gd name="connsiteY4" fmla="*/ 6531 h 6074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889274" h="607422">
                <a:moveTo>
                  <a:pt x="0" y="6531"/>
                </a:moveTo>
                <a:lnTo>
                  <a:pt x="8557563" y="0"/>
                </a:lnTo>
                <a:lnTo>
                  <a:pt x="8889274" y="607422"/>
                </a:lnTo>
                <a:lnTo>
                  <a:pt x="6531" y="607422"/>
                </a:lnTo>
                <a:lnTo>
                  <a:pt x="0" y="653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   </a:t>
            </a:r>
          </a:p>
        </p:txBody>
      </p:sp>
      <p:grpSp>
        <p:nvGrpSpPr>
          <p:cNvPr id="183" name="Group 182">
            <a:extLst>
              <a:ext uri="{FF2B5EF4-FFF2-40B4-BE49-F238E27FC236}">
                <a16:creationId xmlns:a16="http://schemas.microsoft.com/office/drawing/2014/main" id="{160069EA-8362-9C4F-9F05-53587167DBF8}"/>
              </a:ext>
            </a:extLst>
          </p:cNvPr>
          <p:cNvGrpSpPr/>
          <p:nvPr userDrawn="1"/>
        </p:nvGrpSpPr>
        <p:grpSpPr>
          <a:xfrm>
            <a:off x="-194311" y="6296297"/>
            <a:ext cx="12577633" cy="137160"/>
            <a:chOff x="-194311" y="6163283"/>
            <a:chExt cx="12577633" cy="137160"/>
          </a:xfrm>
        </p:grpSpPr>
        <p:cxnSp>
          <p:nvCxnSpPr>
            <p:cNvPr id="7" name="Straight Connector 6">
              <a:extLst>
                <a:ext uri="{FF2B5EF4-FFF2-40B4-BE49-F238E27FC236}">
                  <a16:creationId xmlns:a16="http://schemas.microsoft.com/office/drawing/2014/main" id="{667EB810-DC27-0346-98E0-8D56C4439739}"/>
                </a:ext>
              </a:extLst>
            </p:cNvPr>
            <p:cNvCxnSpPr>
              <a:cxnSpLocks/>
            </p:cNvCxnSpPr>
            <p:nvPr userDrawn="1"/>
          </p:nvCxnSpPr>
          <p:spPr>
            <a:xfrm rot="19800000">
              <a:off x="-194311" y="6163283"/>
              <a:ext cx="0" cy="137160"/>
            </a:xfrm>
            <a:prstGeom prst="line">
              <a:avLst/>
            </a:prstGeom>
            <a:ln w="6350">
              <a:solidFill>
                <a:schemeClr val="bg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7">
              <a:extLst>
                <a:ext uri="{FF2B5EF4-FFF2-40B4-BE49-F238E27FC236}">
                  <a16:creationId xmlns:a16="http://schemas.microsoft.com/office/drawing/2014/main" id="{2BCC67F0-4568-0745-8D8D-D12D1EDD251E}"/>
                </a:ext>
              </a:extLst>
            </p:cNvPr>
            <p:cNvCxnSpPr>
              <a:cxnSpLocks/>
            </p:cNvCxnSpPr>
            <p:nvPr userDrawn="1"/>
          </p:nvCxnSpPr>
          <p:spPr>
            <a:xfrm rot="19800000">
              <a:off x="-43681" y="6163283"/>
              <a:ext cx="0" cy="137160"/>
            </a:xfrm>
            <a:prstGeom prst="line">
              <a:avLst/>
            </a:prstGeom>
            <a:ln w="6350">
              <a:solidFill>
                <a:schemeClr val="bg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6F72191F-091E-B046-B4BC-836D775532F9}"/>
                </a:ext>
              </a:extLst>
            </p:cNvPr>
            <p:cNvCxnSpPr>
              <a:cxnSpLocks/>
            </p:cNvCxnSpPr>
            <p:nvPr userDrawn="1"/>
          </p:nvCxnSpPr>
          <p:spPr>
            <a:xfrm rot="19800000">
              <a:off x="106949" y="6163283"/>
              <a:ext cx="0" cy="137160"/>
            </a:xfrm>
            <a:prstGeom prst="line">
              <a:avLst/>
            </a:prstGeom>
            <a:ln w="6350">
              <a:solidFill>
                <a:schemeClr val="bg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036C73C4-38A5-B54A-A240-4338EF64FFD4}"/>
                </a:ext>
              </a:extLst>
            </p:cNvPr>
            <p:cNvCxnSpPr>
              <a:cxnSpLocks/>
            </p:cNvCxnSpPr>
            <p:nvPr userDrawn="1"/>
          </p:nvCxnSpPr>
          <p:spPr>
            <a:xfrm rot="19800000">
              <a:off x="257579" y="6163283"/>
              <a:ext cx="0" cy="137160"/>
            </a:xfrm>
            <a:prstGeom prst="line">
              <a:avLst/>
            </a:prstGeom>
            <a:ln w="6350">
              <a:solidFill>
                <a:schemeClr val="bg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409B7994-0D19-FA43-87A3-C56A5421F802}"/>
                </a:ext>
              </a:extLst>
            </p:cNvPr>
            <p:cNvCxnSpPr>
              <a:cxnSpLocks/>
            </p:cNvCxnSpPr>
            <p:nvPr userDrawn="1"/>
          </p:nvCxnSpPr>
          <p:spPr>
            <a:xfrm rot="19800000">
              <a:off x="408209" y="6163283"/>
              <a:ext cx="0" cy="137160"/>
            </a:xfrm>
            <a:prstGeom prst="line">
              <a:avLst/>
            </a:prstGeom>
            <a:ln w="6350">
              <a:solidFill>
                <a:schemeClr val="bg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245B04EF-D5C9-CC49-99FA-020063246020}"/>
                </a:ext>
              </a:extLst>
            </p:cNvPr>
            <p:cNvCxnSpPr>
              <a:cxnSpLocks/>
            </p:cNvCxnSpPr>
            <p:nvPr userDrawn="1"/>
          </p:nvCxnSpPr>
          <p:spPr>
            <a:xfrm rot="19800000">
              <a:off x="558839" y="6163283"/>
              <a:ext cx="0" cy="137160"/>
            </a:xfrm>
            <a:prstGeom prst="line">
              <a:avLst/>
            </a:prstGeom>
            <a:ln w="6350">
              <a:solidFill>
                <a:schemeClr val="bg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CFEC5562-E729-1C45-9096-AD3D7AA840D0}"/>
                </a:ext>
              </a:extLst>
            </p:cNvPr>
            <p:cNvCxnSpPr>
              <a:cxnSpLocks/>
            </p:cNvCxnSpPr>
            <p:nvPr userDrawn="1"/>
          </p:nvCxnSpPr>
          <p:spPr>
            <a:xfrm rot="19800000">
              <a:off x="709469" y="6163283"/>
              <a:ext cx="0" cy="137160"/>
            </a:xfrm>
            <a:prstGeom prst="line">
              <a:avLst/>
            </a:prstGeom>
            <a:ln w="6350">
              <a:solidFill>
                <a:schemeClr val="bg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4FF6C8DB-7226-9F44-9BF8-D6197296321C}"/>
                </a:ext>
              </a:extLst>
            </p:cNvPr>
            <p:cNvCxnSpPr>
              <a:cxnSpLocks/>
            </p:cNvCxnSpPr>
            <p:nvPr userDrawn="1"/>
          </p:nvCxnSpPr>
          <p:spPr>
            <a:xfrm rot="19800000">
              <a:off x="860099" y="6163283"/>
              <a:ext cx="0" cy="137160"/>
            </a:xfrm>
            <a:prstGeom prst="line">
              <a:avLst/>
            </a:prstGeom>
            <a:ln w="6350">
              <a:solidFill>
                <a:schemeClr val="bg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1C2B16A2-594A-514B-8DF9-4F227D044881}"/>
                </a:ext>
              </a:extLst>
            </p:cNvPr>
            <p:cNvCxnSpPr>
              <a:cxnSpLocks/>
            </p:cNvCxnSpPr>
            <p:nvPr userDrawn="1"/>
          </p:nvCxnSpPr>
          <p:spPr>
            <a:xfrm rot="19800000">
              <a:off x="1010729" y="6163283"/>
              <a:ext cx="0" cy="137160"/>
            </a:xfrm>
            <a:prstGeom prst="line">
              <a:avLst/>
            </a:prstGeom>
            <a:ln w="6350">
              <a:solidFill>
                <a:schemeClr val="bg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8B656274-B259-DC46-926F-D73C14754A82}"/>
                </a:ext>
              </a:extLst>
            </p:cNvPr>
            <p:cNvCxnSpPr>
              <a:cxnSpLocks/>
            </p:cNvCxnSpPr>
            <p:nvPr userDrawn="1"/>
          </p:nvCxnSpPr>
          <p:spPr>
            <a:xfrm rot="19800000">
              <a:off x="1161359" y="6163283"/>
              <a:ext cx="0" cy="137160"/>
            </a:xfrm>
            <a:prstGeom prst="line">
              <a:avLst/>
            </a:prstGeom>
            <a:ln w="6350">
              <a:solidFill>
                <a:schemeClr val="bg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5C874934-0A81-4F4C-A3CF-F5A569C27CD8}"/>
                </a:ext>
              </a:extLst>
            </p:cNvPr>
            <p:cNvCxnSpPr>
              <a:cxnSpLocks/>
            </p:cNvCxnSpPr>
            <p:nvPr userDrawn="1"/>
          </p:nvCxnSpPr>
          <p:spPr>
            <a:xfrm rot="19800000">
              <a:off x="1311989" y="6163283"/>
              <a:ext cx="0" cy="137160"/>
            </a:xfrm>
            <a:prstGeom prst="line">
              <a:avLst/>
            </a:prstGeom>
            <a:ln w="6350">
              <a:solidFill>
                <a:schemeClr val="bg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C500EC4C-53EA-2E4F-9D95-D3D9A30916D8}"/>
                </a:ext>
              </a:extLst>
            </p:cNvPr>
            <p:cNvCxnSpPr>
              <a:cxnSpLocks/>
            </p:cNvCxnSpPr>
            <p:nvPr userDrawn="1"/>
          </p:nvCxnSpPr>
          <p:spPr>
            <a:xfrm rot="19800000">
              <a:off x="1462619" y="6163283"/>
              <a:ext cx="0" cy="137160"/>
            </a:xfrm>
            <a:prstGeom prst="line">
              <a:avLst/>
            </a:prstGeom>
            <a:ln w="6350">
              <a:solidFill>
                <a:schemeClr val="bg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EBA8EA6B-B19E-7441-B890-FF66B228FAFD}"/>
                </a:ext>
              </a:extLst>
            </p:cNvPr>
            <p:cNvCxnSpPr>
              <a:cxnSpLocks/>
            </p:cNvCxnSpPr>
            <p:nvPr userDrawn="1"/>
          </p:nvCxnSpPr>
          <p:spPr>
            <a:xfrm rot="19800000">
              <a:off x="1613249" y="6163283"/>
              <a:ext cx="0" cy="137160"/>
            </a:xfrm>
            <a:prstGeom prst="line">
              <a:avLst/>
            </a:prstGeom>
            <a:ln w="6350">
              <a:solidFill>
                <a:schemeClr val="bg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CA78EFC3-A5A6-C44F-A0A3-BB376AA9C66F}"/>
                </a:ext>
              </a:extLst>
            </p:cNvPr>
            <p:cNvCxnSpPr>
              <a:cxnSpLocks/>
            </p:cNvCxnSpPr>
            <p:nvPr userDrawn="1"/>
          </p:nvCxnSpPr>
          <p:spPr>
            <a:xfrm rot="19800000">
              <a:off x="1763879" y="6163283"/>
              <a:ext cx="0" cy="137160"/>
            </a:xfrm>
            <a:prstGeom prst="line">
              <a:avLst/>
            </a:prstGeom>
            <a:ln w="6350">
              <a:solidFill>
                <a:schemeClr val="bg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id="{89D1DA20-97ED-174A-8E2F-BD7393B126B0}"/>
                </a:ext>
              </a:extLst>
            </p:cNvPr>
            <p:cNvCxnSpPr>
              <a:cxnSpLocks/>
            </p:cNvCxnSpPr>
            <p:nvPr userDrawn="1"/>
          </p:nvCxnSpPr>
          <p:spPr>
            <a:xfrm rot="19800000">
              <a:off x="1914509" y="6163283"/>
              <a:ext cx="0" cy="137160"/>
            </a:xfrm>
            <a:prstGeom prst="line">
              <a:avLst/>
            </a:prstGeom>
            <a:ln w="6350">
              <a:solidFill>
                <a:schemeClr val="bg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id="{D42EDBCC-A9CD-C445-8EBA-E5BAE20740BA}"/>
                </a:ext>
              </a:extLst>
            </p:cNvPr>
            <p:cNvCxnSpPr>
              <a:cxnSpLocks/>
            </p:cNvCxnSpPr>
            <p:nvPr userDrawn="1"/>
          </p:nvCxnSpPr>
          <p:spPr>
            <a:xfrm rot="19800000">
              <a:off x="2065139" y="6163283"/>
              <a:ext cx="0" cy="137160"/>
            </a:xfrm>
            <a:prstGeom prst="line">
              <a:avLst/>
            </a:prstGeom>
            <a:ln w="6350">
              <a:solidFill>
                <a:schemeClr val="bg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id="{73DD057F-1CB3-914B-8D05-18554AF6234E}"/>
                </a:ext>
              </a:extLst>
            </p:cNvPr>
            <p:cNvCxnSpPr>
              <a:cxnSpLocks/>
            </p:cNvCxnSpPr>
            <p:nvPr userDrawn="1"/>
          </p:nvCxnSpPr>
          <p:spPr>
            <a:xfrm rot="19800000">
              <a:off x="2215769" y="6163283"/>
              <a:ext cx="0" cy="137160"/>
            </a:xfrm>
            <a:prstGeom prst="line">
              <a:avLst/>
            </a:prstGeom>
            <a:ln w="6350">
              <a:solidFill>
                <a:schemeClr val="bg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08D185D7-8A8C-1F48-9E2F-23F68D3F0E3C}"/>
                </a:ext>
              </a:extLst>
            </p:cNvPr>
            <p:cNvCxnSpPr>
              <a:cxnSpLocks/>
            </p:cNvCxnSpPr>
            <p:nvPr userDrawn="1"/>
          </p:nvCxnSpPr>
          <p:spPr>
            <a:xfrm rot="19800000">
              <a:off x="2366399" y="6163283"/>
              <a:ext cx="0" cy="137160"/>
            </a:xfrm>
            <a:prstGeom prst="line">
              <a:avLst/>
            </a:prstGeom>
            <a:ln w="6350">
              <a:solidFill>
                <a:schemeClr val="bg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id="{2CA7E344-7E46-644C-A502-AADFBCA5AAF3}"/>
                </a:ext>
              </a:extLst>
            </p:cNvPr>
            <p:cNvCxnSpPr>
              <a:cxnSpLocks/>
            </p:cNvCxnSpPr>
            <p:nvPr userDrawn="1"/>
          </p:nvCxnSpPr>
          <p:spPr>
            <a:xfrm rot="19800000">
              <a:off x="2517029" y="6163283"/>
              <a:ext cx="0" cy="137160"/>
            </a:xfrm>
            <a:prstGeom prst="line">
              <a:avLst/>
            </a:prstGeom>
            <a:ln w="6350">
              <a:solidFill>
                <a:schemeClr val="bg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>
              <a:extLst>
                <a:ext uri="{FF2B5EF4-FFF2-40B4-BE49-F238E27FC236}">
                  <a16:creationId xmlns:a16="http://schemas.microsoft.com/office/drawing/2014/main" id="{41066B18-54A2-8540-8101-4CF8273D8DC7}"/>
                </a:ext>
              </a:extLst>
            </p:cNvPr>
            <p:cNvCxnSpPr>
              <a:cxnSpLocks/>
            </p:cNvCxnSpPr>
            <p:nvPr userDrawn="1"/>
          </p:nvCxnSpPr>
          <p:spPr>
            <a:xfrm rot="19800000">
              <a:off x="2667659" y="6163283"/>
              <a:ext cx="0" cy="137160"/>
            </a:xfrm>
            <a:prstGeom prst="line">
              <a:avLst/>
            </a:prstGeom>
            <a:ln w="6350">
              <a:solidFill>
                <a:schemeClr val="bg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>
              <a:extLst>
                <a:ext uri="{FF2B5EF4-FFF2-40B4-BE49-F238E27FC236}">
                  <a16:creationId xmlns:a16="http://schemas.microsoft.com/office/drawing/2014/main" id="{5C01922B-0AEE-9C40-954B-ADF3274B627B}"/>
                </a:ext>
              </a:extLst>
            </p:cNvPr>
            <p:cNvCxnSpPr>
              <a:cxnSpLocks/>
            </p:cNvCxnSpPr>
            <p:nvPr userDrawn="1"/>
          </p:nvCxnSpPr>
          <p:spPr>
            <a:xfrm rot="19800000">
              <a:off x="2818289" y="6163283"/>
              <a:ext cx="0" cy="137160"/>
            </a:xfrm>
            <a:prstGeom prst="line">
              <a:avLst/>
            </a:prstGeom>
            <a:ln w="6350">
              <a:solidFill>
                <a:schemeClr val="bg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id="{5D46EE84-9F1B-DC48-A89F-F18F67CA740E}"/>
                </a:ext>
              </a:extLst>
            </p:cNvPr>
            <p:cNvCxnSpPr>
              <a:cxnSpLocks/>
            </p:cNvCxnSpPr>
            <p:nvPr userDrawn="1"/>
          </p:nvCxnSpPr>
          <p:spPr>
            <a:xfrm rot="19800000">
              <a:off x="2968919" y="6163283"/>
              <a:ext cx="0" cy="137160"/>
            </a:xfrm>
            <a:prstGeom prst="line">
              <a:avLst/>
            </a:prstGeom>
            <a:ln w="6350">
              <a:solidFill>
                <a:schemeClr val="bg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>
              <a:extLst>
                <a:ext uri="{FF2B5EF4-FFF2-40B4-BE49-F238E27FC236}">
                  <a16:creationId xmlns:a16="http://schemas.microsoft.com/office/drawing/2014/main" id="{84BDCB33-D5FB-3643-A2B4-2448814741AC}"/>
                </a:ext>
              </a:extLst>
            </p:cNvPr>
            <p:cNvCxnSpPr>
              <a:cxnSpLocks/>
            </p:cNvCxnSpPr>
            <p:nvPr userDrawn="1"/>
          </p:nvCxnSpPr>
          <p:spPr>
            <a:xfrm rot="19800000">
              <a:off x="3119549" y="6163283"/>
              <a:ext cx="0" cy="137160"/>
            </a:xfrm>
            <a:prstGeom prst="line">
              <a:avLst/>
            </a:prstGeom>
            <a:ln w="6350">
              <a:solidFill>
                <a:schemeClr val="bg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>
              <a:extLst>
                <a:ext uri="{FF2B5EF4-FFF2-40B4-BE49-F238E27FC236}">
                  <a16:creationId xmlns:a16="http://schemas.microsoft.com/office/drawing/2014/main" id="{561BC713-A030-2A43-AF23-DED4171F6BF5}"/>
                </a:ext>
              </a:extLst>
            </p:cNvPr>
            <p:cNvCxnSpPr>
              <a:cxnSpLocks/>
            </p:cNvCxnSpPr>
            <p:nvPr userDrawn="1"/>
          </p:nvCxnSpPr>
          <p:spPr>
            <a:xfrm rot="19800000">
              <a:off x="3270179" y="6163283"/>
              <a:ext cx="0" cy="137160"/>
            </a:xfrm>
            <a:prstGeom prst="line">
              <a:avLst/>
            </a:prstGeom>
            <a:ln w="6350">
              <a:solidFill>
                <a:schemeClr val="bg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>
              <a:extLst>
                <a:ext uri="{FF2B5EF4-FFF2-40B4-BE49-F238E27FC236}">
                  <a16:creationId xmlns:a16="http://schemas.microsoft.com/office/drawing/2014/main" id="{B5A1490C-C2E5-2841-8A92-ADEECE538A4B}"/>
                </a:ext>
              </a:extLst>
            </p:cNvPr>
            <p:cNvCxnSpPr>
              <a:cxnSpLocks/>
            </p:cNvCxnSpPr>
            <p:nvPr userDrawn="1"/>
          </p:nvCxnSpPr>
          <p:spPr>
            <a:xfrm rot="19800000">
              <a:off x="3420809" y="6163283"/>
              <a:ext cx="0" cy="137160"/>
            </a:xfrm>
            <a:prstGeom prst="line">
              <a:avLst/>
            </a:prstGeom>
            <a:ln w="6350">
              <a:solidFill>
                <a:schemeClr val="bg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>
              <a:extLst>
                <a:ext uri="{FF2B5EF4-FFF2-40B4-BE49-F238E27FC236}">
                  <a16:creationId xmlns:a16="http://schemas.microsoft.com/office/drawing/2014/main" id="{46DEA2AB-1672-504B-9CAB-2E0679F7F1A2}"/>
                </a:ext>
              </a:extLst>
            </p:cNvPr>
            <p:cNvCxnSpPr>
              <a:cxnSpLocks/>
            </p:cNvCxnSpPr>
            <p:nvPr userDrawn="1"/>
          </p:nvCxnSpPr>
          <p:spPr>
            <a:xfrm rot="19800000">
              <a:off x="3571439" y="6163283"/>
              <a:ext cx="0" cy="137160"/>
            </a:xfrm>
            <a:prstGeom prst="line">
              <a:avLst/>
            </a:prstGeom>
            <a:ln w="6350">
              <a:solidFill>
                <a:schemeClr val="bg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>
              <a:extLst>
                <a:ext uri="{FF2B5EF4-FFF2-40B4-BE49-F238E27FC236}">
                  <a16:creationId xmlns:a16="http://schemas.microsoft.com/office/drawing/2014/main" id="{9C21BF8B-1684-424C-AD3B-2566D85EC79B}"/>
                </a:ext>
              </a:extLst>
            </p:cNvPr>
            <p:cNvCxnSpPr>
              <a:cxnSpLocks/>
            </p:cNvCxnSpPr>
            <p:nvPr userDrawn="1"/>
          </p:nvCxnSpPr>
          <p:spPr>
            <a:xfrm rot="19800000">
              <a:off x="3722069" y="6163283"/>
              <a:ext cx="0" cy="137160"/>
            </a:xfrm>
            <a:prstGeom prst="line">
              <a:avLst/>
            </a:prstGeom>
            <a:ln w="6350">
              <a:solidFill>
                <a:schemeClr val="bg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>
              <a:extLst>
                <a:ext uri="{FF2B5EF4-FFF2-40B4-BE49-F238E27FC236}">
                  <a16:creationId xmlns:a16="http://schemas.microsoft.com/office/drawing/2014/main" id="{32663DE2-40CC-4C40-907B-309DA35FD708}"/>
                </a:ext>
              </a:extLst>
            </p:cNvPr>
            <p:cNvCxnSpPr>
              <a:cxnSpLocks/>
            </p:cNvCxnSpPr>
            <p:nvPr userDrawn="1"/>
          </p:nvCxnSpPr>
          <p:spPr>
            <a:xfrm rot="19800000">
              <a:off x="3872699" y="6163283"/>
              <a:ext cx="0" cy="137160"/>
            </a:xfrm>
            <a:prstGeom prst="line">
              <a:avLst/>
            </a:prstGeom>
            <a:ln w="6350">
              <a:solidFill>
                <a:schemeClr val="bg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>
              <a:extLst>
                <a:ext uri="{FF2B5EF4-FFF2-40B4-BE49-F238E27FC236}">
                  <a16:creationId xmlns:a16="http://schemas.microsoft.com/office/drawing/2014/main" id="{4F5765A1-F28A-C747-9965-512D52A73E28}"/>
                </a:ext>
              </a:extLst>
            </p:cNvPr>
            <p:cNvCxnSpPr>
              <a:cxnSpLocks/>
            </p:cNvCxnSpPr>
            <p:nvPr userDrawn="1"/>
          </p:nvCxnSpPr>
          <p:spPr>
            <a:xfrm rot="19800000">
              <a:off x="4023329" y="6163283"/>
              <a:ext cx="0" cy="137160"/>
            </a:xfrm>
            <a:prstGeom prst="line">
              <a:avLst/>
            </a:prstGeom>
            <a:ln w="6350">
              <a:solidFill>
                <a:schemeClr val="bg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>
              <a:extLst>
                <a:ext uri="{FF2B5EF4-FFF2-40B4-BE49-F238E27FC236}">
                  <a16:creationId xmlns:a16="http://schemas.microsoft.com/office/drawing/2014/main" id="{4A310CBE-069C-984A-81A1-4E6FE00E6DCE}"/>
                </a:ext>
              </a:extLst>
            </p:cNvPr>
            <p:cNvCxnSpPr>
              <a:cxnSpLocks/>
            </p:cNvCxnSpPr>
            <p:nvPr userDrawn="1"/>
          </p:nvCxnSpPr>
          <p:spPr>
            <a:xfrm rot="19800000">
              <a:off x="4173959" y="6163283"/>
              <a:ext cx="0" cy="137160"/>
            </a:xfrm>
            <a:prstGeom prst="line">
              <a:avLst/>
            </a:prstGeom>
            <a:ln w="6350">
              <a:solidFill>
                <a:schemeClr val="bg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>
              <a:extLst>
                <a:ext uri="{FF2B5EF4-FFF2-40B4-BE49-F238E27FC236}">
                  <a16:creationId xmlns:a16="http://schemas.microsoft.com/office/drawing/2014/main" id="{F6E42D37-B653-1447-A6B1-58CEB1881B90}"/>
                </a:ext>
              </a:extLst>
            </p:cNvPr>
            <p:cNvCxnSpPr>
              <a:cxnSpLocks/>
            </p:cNvCxnSpPr>
            <p:nvPr userDrawn="1"/>
          </p:nvCxnSpPr>
          <p:spPr>
            <a:xfrm rot="19800000">
              <a:off x="4324589" y="6163283"/>
              <a:ext cx="0" cy="137160"/>
            </a:xfrm>
            <a:prstGeom prst="line">
              <a:avLst/>
            </a:prstGeom>
            <a:ln w="6350">
              <a:solidFill>
                <a:schemeClr val="bg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>
              <a:extLst>
                <a:ext uri="{FF2B5EF4-FFF2-40B4-BE49-F238E27FC236}">
                  <a16:creationId xmlns:a16="http://schemas.microsoft.com/office/drawing/2014/main" id="{BB5C2618-E0F2-5B4D-AE08-0D8EC4CE7037}"/>
                </a:ext>
              </a:extLst>
            </p:cNvPr>
            <p:cNvCxnSpPr>
              <a:cxnSpLocks/>
            </p:cNvCxnSpPr>
            <p:nvPr userDrawn="1"/>
          </p:nvCxnSpPr>
          <p:spPr>
            <a:xfrm rot="19800000">
              <a:off x="4475219" y="6163283"/>
              <a:ext cx="0" cy="137160"/>
            </a:xfrm>
            <a:prstGeom prst="line">
              <a:avLst/>
            </a:prstGeom>
            <a:ln w="6350">
              <a:solidFill>
                <a:schemeClr val="bg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>
              <a:extLst>
                <a:ext uri="{FF2B5EF4-FFF2-40B4-BE49-F238E27FC236}">
                  <a16:creationId xmlns:a16="http://schemas.microsoft.com/office/drawing/2014/main" id="{0840D7F0-E062-1B4B-BB62-0AFE650CE42F}"/>
                </a:ext>
              </a:extLst>
            </p:cNvPr>
            <p:cNvCxnSpPr>
              <a:cxnSpLocks/>
            </p:cNvCxnSpPr>
            <p:nvPr userDrawn="1"/>
          </p:nvCxnSpPr>
          <p:spPr>
            <a:xfrm rot="19800000">
              <a:off x="4625849" y="6163283"/>
              <a:ext cx="0" cy="137160"/>
            </a:xfrm>
            <a:prstGeom prst="line">
              <a:avLst/>
            </a:prstGeom>
            <a:ln w="6350">
              <a:solidFill>
                <a:schemeClr val="bg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>
              <a:extLst>
                <a:ext uri="{FF2B5EF4-FFF2-40B4-BE49-F238E27FC236}">
                  <a16:creationId xmlns:a16="http://schemas.microsoft.com/office/drawing/2014/main" id="{9A3AC2FA-D535-FE44-B5DA-3C0CD5901FBC}"/>
                </a:ext>
              </a:extLst>
            </p:cNvPr>
            <p:cNvCxnSpPr>
              <a:cxnSpLocks/>
            </p:cNvCxnSpPr>
            <p:nvPr userDrawn="1"/>
          </p:nvCxnSpPr>
          <p:spPr>
            <a:xfrm rot="19800000">
              <a:off x="4776479" y="6163283"/>
              <a:ext cx="0" cy="137160"/>
            </a:xfrm>
            <a:prstGeom prst="line">
              <a:avLst/>
            </a:prstGeom>
            <a:ln w="6350">
              <a:solidFill>
                <a:schemeClr val="bg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>
              <a:extLst>
                <a:ext uri="{FF2B5EF4-FFF2-40B4-BE49-F238E27FC236}">
                  <a16:creationId xmlns:a16="http://schemas.microsoft.com/office/drawing/2014/main" id="{8F6743C2-4781-7549-AABF-EB6C3E41B3B2}"/>
                </a:ext>
              </a:extLst>
            </p:cNvPr>
            <p:cNvCxnSpPr>
              <a:cxnSpLocks/>
            </p:cNvCxnSpPr>
            <p:nvPr userDrawn="1"/>
          </p:nvCxnSpPr>
          <p:spPr>
            <a:xfrm rot="19800000">
              <a:off x="4927109" y="6163283"/>
              <a:ext cx="0" cy="137160"/>
            </a:xfrm>
            <a:prstGeom prst="line">
              <a:avLst/>
            </a:prstGeom>
            <a:ln w="6350">
              <a:solidFill>
                <a:schemeClr val="bg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>
              <a:extLst>
                <a:ext uri="{FF2B5EF4-FFF2-40B4-BE49-F238E27FC236}">
                  <a16:creationId xmlns:a16="http://schemas.microsoft.com/office/drawing/2014/main" id="{A99598F9-1411-9B4F-B1FC-649B9F4181B4}"/>
                </a:ext>
              </a:extLst>
            </p:cNvPr>
            <p:cNvCxnSpPr>
              <a:cxnSpLocks/>
            </p:cNvCxnSpPr>
            <p:nvPr userDrawn="1"/>
          </p:nvCxnSpPr>
          <p:spPr>
            <a:xfrm rot="19800000">
              <a:off x="5077739" y="6163283"/>
              <a:ext cx="0" cy="137160"/>
            </a:xfrm>
            <a:prstGeom prst="line">
              <a:avLst/>
            </a:prstGeom>
            <a:ln w="6350">
              <a:solidFill>
                <a:schemeClr val="bg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>
              <a:extLst>
                <a:ext uri="{FF2B5EF4-FFF2-40B4-BE49-F238E27FC236}">
                  <a16:creationId xmlns:a16="http://schemas.microsoft.com/office/drawing/2014/main" id="{F4228C96-9A3B-6D43-B9F7-BA96EEA61D4F}"/>
                </a:ext>
              </a:extLst>
            </p:cNvPr>
            <p:cNvCxnSpPr>
              <a:cxnSpLocks/>
            </p:cNvCxnSpPr>
            <p:nvPr userDrawn="1"/>
          </p:nvCxnSpPr>
          <p:spPr>
            <a:xfrm rot="19800000">
              <a:off x="5228369" y="6163283"/>
              <a:ext cx="0" cy="137160"/>
            </a:xfrm>
            <a:prstGeom prst="line">
              <a:avLst/>
            </a:prstGeom>
            <a:ln w="6350">
              <a:solidFill>
                <a:schemeClr val="bg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>
              <a:extLst>
                <a:ext uri="{FF2B5EF4-FFF2-40B4-BE49-F238E27FC236}">
                  <a16:creationId xmlns:a16="http://schemas.microsoft.com/office/drawing/2014/main" id="{608D2814-E671-E945-A1FE-9B5C4F81A4E2}"/>
                </a:ext>
              </a:extLst>
            </p:cNvPr>
            <p:cNvCxnSpPr>
              <a:cxnSpLocks/>
            </p:cNvCxnSpPr>
            <p:nvPr userDrawn="1"/>
          </p:nvCxnSpPr>
          <p:spPr>
            <a:xfrm rot="19800000">
              <a:off x="5378999" y="6163283"/>
              <a:ext cx="0" cy="137160"/>
            </a:xfrm>
            <a:prstGeom prst="line">
              <a:avLst/>
            </a:prstGeom>
            <a:ln w="6350">
              <a:solidFill>
                <a:schemeClr val="bg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44">
              <a:extLst>
                <a:ext uri="{FF2B5EF4-FFF2-40B4-BE49-F238E27FC236}">
                  <a16:creationId xmlns:a16="http://schemas.microsoft.com/office/drawing/2014/main" id="{F8B59239-95E0-1B4E-AA5B-5206E5A06720}"/>
                </a:ext>
              </a:extLst>
            </p:cNvPr>
            <p:cNvCxnSpPr>
              <a:cxnSpLocks/>
            </p:cNvCxnSpPr>
            <p:nvPr userDrawn="1"/>
          </p:nvCxnSpPr>
          <p:spPr>
            <a:xfrm rot="19800000">
              <a:off x="5529629" y="6163283"/>
              <a:ext cx="0" cy="137160"/>
            </a:xfrm>
            <a:prstGeom prst="line">
              <a:avLst/>
            </a:prstGeom>
            <a:ln w="6350">
              <a:solidFill>
                <a:schemeClr val="bg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Connector 45">
              <a:extLst>
                <a:ext uri="{FF2B5EF4-FFF2-40B4-BE49-F238E27FC236}">
                  <a16:creationId xmlns:a16="http://schemas.microsoft.com/office/drawing/2014/main" id="{DD593E71-1C01-2C4A-A6F4-ED16A07C6A6B}"/>
                </a:ext>
              </a:extLst>
            </p:cNvPr>
            <p:cNvCxnSpPr>
              <a:cxnSpLocks/>
            </p:cNvCxnSpPr>
            <p:nvPr userDrawn="1"/>
          </p:nvCxnSpPr>
          <p:spPr>
            <a:xfrm rot="19800000">
              <a:off x="5680259" y="6163283"/>
              <a:ext cx="0" cy="137160"/>
            </a:xfrm>
            <a:prstGeom prst="line">
              <a:avLst/>
            </a:prstGeom>
            <a:ln w="6350">
              <a:solidFill>
                <a:schemeClr val="bg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Connector 46">
              <a:extLst>
                <a:ext uri="{FF2B5EF4-FFF2-40B4-BE49-F238E27FC236}">
                  <a16:creationId xmlns:a16="http://schemas.microsoft.com/office/drawing/2014/main" id="{8156AAC4-A038-AB41-879C-F5695AFFDE24}"/>
                </a:ext>
              </a:extLst>
            </p:cNvPr>
            <p:cNvCxnSpPr>
              <a:cxnSpLocks/>
            </p:cNvCxnSpPr>
            <p:nvPr userDrawn="1"/>
          </p:nvCxnSpPr>
          <p:spPr>
            <a:xfrm rot="19800000">
              <a:off x="5830889" y="6163283"/>
              <a:ext cx="0" cy="137160"/>
            </a:xfrm>
            <a:prstGeom prst="line">
              <a:avLst/>
            </a:prstGeom>
            <a:ln w="6350">
              <a:solidFill>
                <a:schemeClr val="bg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Connector 47">
              <a:extLst>
                <a:ext uri="{FF2B5EF4-FFF2-40B4-BE49-F238E27FC236}">
                  <a16:creationId xmlns:a16="http://schemas.microsoft.com/office/drawing/2014/main" id="{3E02467F-CAB4-734A-A51A-F569E169D1C7}"/>
                </a:ext>
              </a:extLst>
            </p:cNvPr>
            <p:cNvCxnSpPr>
              <a:cxnSpLocks/>
            </p:cNvCxnSpPr>
            <p:nvPr userDrawn="1"/>
          </p:nvCxnSpPr>
          <p:spPr>
            <a:xfrm rot="19800000">
              <a:off x="5981519" y="6163283"/>
              <a:ext cx="0" cy="137160"/>
            </a:xfrm>
            <a:prstGeom prst="line">
              <a:avLst/>
            </a:prstGeom>
            <a:ln w="6350">
              <a:solidFill>
                <a:schemeClr val="bg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Connector 48">
              <a:extLst>
                <a:ext uri="{FF2B5EF4-FFF2-40B4-BE49-F238E27FC236}">
                  <a16:creationId xmlns:a16="http://schemas.microsoft.com/office/drawing/2014/main" id="{2397D800-E4D2-3A41-B342-5F226A243FB9}"/>
                </a:ext>
              </a:extLst>
            </p:cNvPr>
            <p:cNvCxnSpPr>
              <a:cxnSpLocks/>
            </p:cNvCxnSpPr>
            <p:nvPr userDrawn="1"/>
          </p:nvCxnSpPr>
          <p:spPr>
            <a:xfrm rot="19800000">
              <a:off x="6132149" y="6163283"/>
              <a:ext cx="0" cy="137160"/>
            </a:xfrm>
            <a:prstGeom prst="line">
              <a:avLst/>
            </a:prstGeom>
            <a:ln w="6350">
              <a:solidFill>
                <a:schemeClr val="bg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Connector 49">
              <a:extLst>
                <a:ext uri="{FF2B5EF4-FFF2-40B4-BE49-F238E27FC236}">
                  <a16:creationId xmlns:a16="http://schemas.microsoft.com/office/drawing/2014/main" id="{1F192FF6-1722-E84D-B3B3-F46A0E12933B}"/>
                </a:ext>
              </a:extLst>
            </p:cNvPr>
            <p:cNvCxnSpPr>
              <a:cxnSpLocks/>
            </p:cNvCxnSpPr>
            <p:nvPr userDrawn="1"/>
          </p:nvCxnSpPr>
          <p:spPr>
            <a:xfrm rot="19800000">
              <a:off x="6282779" y="6163283"/>
              <a:ext cx="0" cy="137160"/>
            </a:xfrm>
            <a:prstGeom prst="line">
              <a:avLst/>
            </a:prstGeom>
            <a:ln w="6350">
              <a:solidFill>
                <a:schemeClr val="bg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Connector 50">
              <a:extLst>
                <a:ext uri="{FF2B5EF4-FFF2-40B4-BE49-F238E27FC236}">
                  <a16:creationId xmlns:a16="http://schemas.microsoft.com/office/drawing/2014/main" id="{73E779D9-D6F4-7945-A8E6-19344DA212BF}"/>
                </a:ext>
              </a:extLst>
            </p:cNvPr>
            <p:cNvCxnSpPr>
              <a:cxnSpLocks/>
            </p:cNvCxnSpPr>
            <p:nvPr userDrawn="1"/>
          </p:nvCxnSpPr>
          <p:spPr>
            <a:xfrm rot="19800000">
              <a:off x="6433409" y="6163283"/>
              <a:ext cx="0" cy="137160"/>
            </a:xfrm>
            <a:prstGeom prst="line">
              <a:avLst/>
            </a:prstGeom>
            <a:ln w="6350">
              <a:solidFill>
                <a:schemeClr val="bg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Connector 51">
              <a:extLst>
                <a:ext uri="{FF2B5EF4-FFF2-40B4-BE49-F238E27FC236}">
                  <a16:creationId xmlns:a16="http://schemas.microsoft.com/office/drawing/2014/main" id="{3CADF316-BF63-2344-931E-9E2CCEBADA6B}"/>
                </a:ext>
              </a:extLst>
            </p:cNvPr>
            <p:cNvCxnSpPr>
              <a:cxnSpLocks/>
            </p:cNvCxnSpPr>
            <p:nvPr userDrawn="1"/>
          </p:nvCxnSpPr>
          <p:spPr>
            <a:xfrm rot="19800000">
              <a:off x="6584039" y="6163283"/>
              <a:ext cx="0" cy="137160"/>
            </a:xfrm>
            <a:prstGeom prst="line">
              <a:avLst/>
            </a:prstGeom>
            <a:ln w="6350">
              <a:solidFill>
                <a:schemeClr val="bg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Connector 52">
              <a:extLst>
                <a:ext uri="{FF2B5EF4-FFF2-40B4-BE49-F238E27FC236}">
                  <a16:creationId xmlns:a16="http://schemas.microsoft.com/office/drawing/2014/main" id="{4F581C52-EB83-D742-B104-B88CA08746C1}"/>
                </a:ext>
              </a:extLst>
            </p:cNvPr>
            <p:cNvCxnSpPr>
              <a:cxnSpLocks/>
            </p:cNvCxnSpPr>
            <p:nvPr userDrawn="1"/>
          </p:nvCxnSpPr>
          <p:spPr>
            <a:xfrm rot="19800000">
              <a:off x="6734669" y="6163283"/>
              <a:ext cx="0" cy="137160"/>
            </a:xfrm>
            <a:prstGeom prst="line">
              <a:avLst/>
            </a:prstGeom>
            <a:ln w="6350">
              <a:solidFill>
                <a:schemeClr val="bg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Connector 53">
              <a:extLst>
                <a:ext uri="{FF2B5EF4-FFF2-40B4-BE49-F238E27FC236}">
                  <a16:creationId xmlns:a16="http://schemas.microsoft.com/office/drawing/2014/main" id="{00027C93-4C9E-E549-8A46-D76B876ED4A5}"/>
                </a:ext>
              </a:extLst>
            </p:cNvPr>
            <p:cNvCxnSpPr>
              <a:cxnSpLocks/>
            </p:cNvCxnSpPr>
            <p:nvPr userDrawn="1"/>
          </p:nvCxnSpPr>
          <p:spPr>
            <a:xfrm rot="19800000">
              <a:off x="6885299" y="6163283"/>
              <a:ext cx="0" cy="137160"/>
            </a:xfrm>
            <a:prstGeom prst="line">
              <a:avLst/>
            </a:prstGeom>
            <a:ln w="6350">
              <a:solidFill>
                <a:schemeClr val="bg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Connector 54">
              <a:extLst>
                <a:ext uri="{FF2B5EF4-FFF2-40B4-BE49-F238E27FC236}">
                  <a16:creationId xmlns:a16="http://schemas.microsoft.com/office/drawing/2014/main" id="{796E1984-FD1E-BD45-97F4-5BA9CFDF5615}"/>
                </a:ext>
              </a:extLst>
            </p:cNvPr>
            <p:cNvCxnSpPr>
              <a:cxnSpLocks/>
            </p:cNvCxnSpPr>
            <p:nvPr userDrawn="1"/>
          </p:nvCxnSpPr>
          <p:spPr>
            <a:xfrm rot="19800000">
              <a:off x="7035929" y="6163283"/>
              <a:ext cx="0" cy="137160"/>
            </a:xfrm>
            <a:prstGeom prst="line">
              <a:avLst/>
            </a:prstGeom>
            <a:ln w="6350">
              <a:solidFill>
                <a:schemeClr val="bg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Connector 55">
              <a:extLst>
                <a:ext uri="{FF2B5EF4-FFF2-40B4-BE49-F238E27FC236}">
                  <a16:creationId xmlns:a16="http://schemas.microsoft.com/office/drawing/2014/main" id="{B232430B-00A1-DA41-830D-A9BE8ACA96E6}"/>
                </a:ext>
              </a:extLst>
            </p:cNvPr>
            <p:cNvCxnSpPr>
              <a:cxnSpLocks/>
            </p:cNvCxnSpPr>
            <p:nvPr userDrawn="1"/>
          </p:nvCxnSpPr>
          <p:spPr>
            <a:xfrm rot="19800000">
              <a:off x="7186559" y="6163283"/>
              <a:ext cx="0" cy="137160"/>
            </a:xfrm>
            <a:prstGeom prst="line">
              <a:avLst/>
            </a:prstGeom>
            <a:ln w="6350">
              <a:solidFill>
                <a:schemeClr val="bg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Connector 56">
              <a:extLst>
                <a:ext uri="{FF2B5EF4-FFF2-40B4-BE49-F238E27FC236}">
                  <a16:creationId xmlns:a16="http://schemas.microsoft.com/office/drawing/2014/main" id="{2E4D0F3A-9051-5040-B57D-794E6C119758}"/>
                </a:ext>
              </a:extLst>
            </p:cNvPr>
            <p:cNvCxnSpPr>
              <a:cxnSpLocks/>
            </p:cNvCxnSpPr>
            <p:nvPr userDrawn="1"/>
          </p:nvCxnSpPr>
          <p:spPr>
            <a:xfrm rot="19800000">
              <a:off x="7337189" y="6163283"/>
              <a:ext cx="0" cy="137160"/>
            </a:xfrm>
            <a:prstGeom prst="line">
              <a:avLst/>
            </a:prstGeom>
            <a:ln w="6350">
              <a:solidFill>
                <a:schemeClr val="bg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Straight Connector 57">
              <a:extLst>
                <a:ext uri="{FF2B5EF4-FFF2-40B4-BE49-F238E27FC236}">
                  <a16:creationId xmlns:a16="http://schemas.microsoft.com/office/drawing/2014/main" id="{84484E39-520D-BA45-B37C-111F0A380F61}"/>
                </a:ext>
              </a:extLst>
            </p:cNvPr>
            <p:cNvCxnSpPr>
              <a:cxnSpLocks/>
            </p:cNvCxnSpPr>
            <p:nvPr userDrawn="1"/>
          </p:nvCxnSpPr>
          <p:spPr>
            <a:xfrm rot="19800000">
              <a:off x="7487819" y="6163283"/>
              <a:ext cx="0" cy="137160"/>
            </a:xfrm>
            <a:prstGeom prst="line">
              <a:avLst/>
            </a:prstGeom>
            <a:ln w="6350">
              <a:solidFill>
                <a:schemeClr val="bg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Straight Connector 58">
              <a:extLst>
                <a:ext uri="{FF2B5EF4-FFF2-40B4-BE49-F238E27FC236}">
                  <a16:creationId xmlns:a16="http://schemas.microsoft.com/office/drawing/2014/main" id="{C1AF0F99-DEBA-9648-A9A1-4624C33498A9}"/>
                </a:ext>
              </a:extLst>
            </p:cNvPr>
            <p:cNvCxnSpPr>
              <a:cxnSpLocks/>
            </p:cNvCxnSpPr>
            <p:nvPr userDrawn="1"/>
          </p:nvCxnSpPr>
          <p:spPr>
            <a:xfrm rot="19800000">
              <a:off x="7638449" y="6163283"/>
              <a:ext cx="0" cy="137160"/>
            </a:xfrm>
            <a:prstGeom prst="line">
              <a:avLst/>
            </a:prstGeom>
            <a:ln w="6350">
              <a:solidFill>
                <a:schemeClr val="bg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Straight Connector 59">
              <a:extLst>
                <a:ext uri="{FF2B5EF4-FFF2-40B4-BE49-F238E27FC236}">
                  <a16:creationId xmlns:a16="http://schemas.microsoft.com/office/drawing/2014/main" id="{390D0733-3BDD-0A4C-ABD4-58A7D3093E80}"/>
                </a:ext>
              </a:extLst>
            </p:cNvPr>
            <p:cNvCxnSpPr>
              <a:cxnSpLocks/>
            </p:cNvCxnSpPr>
            <p:nvPr userDrawn="1"/>
          </p:nvCxnSpPr>
          <p:spPr>
            <a:xfrm rot="19800000">
              <a:off x="7789079" y="6163283"/>
              <a:ext cx="0" cy="137160"/>
            </a:xfrm>
            <a:prstGeom prst="line">
              <a:avLst/>
            </a:prstGeom>
            <a:ln w="6350">
              <a:solidFill>
                <a:schemeClr val="bg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Straight Connector 60">
              <a:extLst>
                <a:ext uri="{FF2B5EF4-FFF2-40B4-BE49-F238E27FC236}">
                  <a16:creationId xmlns:a16="http://schemas.microsoft.com/office/drawing/2014/main" id="{85940CB9-DB1F-B24F-A34B-0CB7088CD95A}"/>
                </a:ext>
              </a:extLst>
            </p:cNvPr>
            <p:cNvCxnSpPr>
              <a:cxnSpLocks/>
            </p:cNvCxnSpPr>
            <p:nvPr userDrawn="1"/>
          </p:nvCxnSpPr>
          <p:spPr>
            <a:xfrm rot="19800000">
              <a:off x="7939709" y="6163283"/>
              <a:ext cx="0" cy="137160"/>
            </a:xfrm>
            <a:prstGeom prst="line">
              <a:avLst/>
            </a:prstGeom>
            <a:ln w="6350">
              <a:solidFill>
                <a:schemeClr val="bg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Straight Connector 61">
              <a:extLst>
                <a:ext uri="{FF2B5EF4-FFF2-40B4-BE49-F238E27FC236}">
                  <a16:creationId xmlns:a16="http://schemas.microsoft.com/office/drawing/2014/main" id="{2527C8BC-7A5A-0643-A286-D15B22A87E86}"/>
                </a:ext>
              </a:extLst>
            </p:cNvPr>
            <p:cNvCxnSpPr>
              <a:cxnSpLocks/>
            </p:cNvCxnSpPr>
            <p:nvPr userDrawn="1"/>
          </p:nvCxnSpPr>
          <p:spPr>
            <a:xfrm rot="19800000">
              <a:off x="8090339" y="6163283"/>
              <a:ext cx="0" cy="137160"/>
            </a:xfrm>
            <a:prstGeom prst="line">
              <a:avLst/>
            </a:prstGeom>
            <a:ln w="6350">
              <a:solidFill>
                <a:schemeClr val="bg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Straight Connector 62">
              <a:extLst>
                <a:ext uri="{FF2B5EF4-FFF2-40B4-BE49-F238E27FC236}">
                  <a16:creationId xmlns:a16="http://schemas.microsoft.com/office/drawing/2014/main" id="{DEE8AEC9-AC40-5D4C-9F72-D20FE53F1825}"/>
                </a:ext>
              </a:extLst>
            </p:cNvPr>
            <p:cNvCxnSpPr>
              <a:cxnSpLocks/>
            </p:cNvCxnSpPr>
            <p:nvPr userDrawn="1"/>
          </p:nvCxnSpPr>
          <p:spPr>
            <a:xfrm rot="19800000">
              <a:off x="8240969" y="6163283"/>
              <a:ext cx="0" cy="137160"/>
            </a:xfrm>
            <a:prstGeom prst="line">
              <a:avLst/>
            </a:prstGeom>
            <a:ln w="6350">
              <a:solidFill>
                <a:schemeClr val="bg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Straight Connector 63">
              <a:extLst>
                <a:ext uri="{FF2B5EF4-FFF2-40B4-BE49-F238E27FC236}">
                  <a16:creationId xmlns:a16="http://schemas.microsoft.com/office/drawing/2014/main" id="{BB9E45D4-EE74-8347-8452-9BDA06F749DF}"/>
                </a:ext>
              </a:extLst>
            </p:cNvPr>
            <p:cNvCxnSpPr>
              <a:cxnSpLocks/>
            </p:cNvCxnSpPr>
            <p:nvPr userDrawn="1"/>
          </p:nvCxnSpPr>
          <p:spPr>
            <a:xfrm rot="19800000">
              <a:off x="8391599" y="6163283"/>
              <a:ext cx="0" cy="137160"/>
            </a:xfrm>
            <a:prstGeom prst="line">
              <a:avLst/>
            </a:prstGeom>
            <a:ln w="6350">
              <a:solidFill>
                <a:schemeClr val="bg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Straight Connector 64">
              <a:extLst>
                <a:ext uri="{FF2B5EF4-FFF2-40B4-BE49-F238E27FC236}">
                  <a16:creationId xmlns:a16="http://schemas.microsoft.com/office/drawing/2014/main" id="{92C44455-7A55-FE40-BED4-DAB4E1D7D226}"/>
                </a:ext>
              </a:extLst>
            </p:cNvPr>
            <p:cNvCxnSpPr>
              <a:cxnSpLocks/>
            </p:cNvCxnSpPr>
            <p:nvPr userDrawn="1"/>
          </p:nvCxnSpPr>
          <p:spPr>
            <a:xfrm rot="19800000">
              <a:off x="8692859" y="6163283"/>
              <a:ext cx="0" cy="137160"/>
            </a:xfrm>
            <a:prstGeom prst="line">
              <a:avLst/>
            </a:prstGeom>
            <a:ln w="6350">
              <a:solidFill>
                <a:schemeClr val="bg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Straight Connector 65">
              <a:extLst>
                <a:ext uri="{FF2B5EF4-FFF2-40B4-BE49-F238E27FC236}">
                  <a16:creationId xmlns:a16="http://schemas.microsoft.com/office/drawing/2014/main" id="{ADA3945A-955B-B146-942B-7E713FF8BA57}"/>
                </a:ext>
              </a:extLst>
            </p:cNvPr>
            <p:cNvCxnSpPr>
              <a:cxnSpLocks/>
            </p:cNvCxnSpPr>
            <p:nvPr userDrawn="1"/>
          </p:nvCxnSpPr>
          <p:spPr>
            <a:xfrm rot="19800000">
              <a:off x="8994119" y="6163283"/>
              <a:ext cx="0" cy="137160"/>
            </a:xfrm>
            <a:prstGeom prst="line">
              <a:avLst/>
            </a:prstGeom>
            <a:ln w="6350">
              <a:solidFill>
                <a:schemeClr val="bg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Straight Connector 66">
              <a:extLst>
                <a:ext uri="{FF2B5EF4-FFF2-40B4-BE49-F238E27FC236}">
                  <a16:creationId xmlns:a16="http://schemas.microsoft.com/office/drawing/2014/main" id="{34B7FE8E-0D1C-EC43-A8A0-76C7D3B2F31F}"/>
                </a:ext>
              </a:extLst>
            </p:cNvPr>
            <p:cNvCxnSpPr>
              <a:cxnSpLocks/>
            </p:cNvCxnSpPr>
            <p:nvPr userDrawn="1"/>
          </p:nvCxnSpPr>
          <p:spPr>
            <a:xfrm rot="19800000">
              <a:off x="9295379" y="6163283"/>
              <a:ext cx="0" cy="137160"/>
            </a:xfrm>
            <a:prstGeom prst="line">
              <a:avLst/>
            </a:prstGeom>
            <a:ln w="6350">
              <a:solidFill>
                <a:schemeClr val="bg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Straight Connector 67">
              <a:extLst>
                <a:ext uri="{FF2B5EF4-FFF2-40B4-BE49-F238E27FC236}">
                  <a16:creationId xmlns:a16="http://schemas.microsoft.com/office/drawing/2014/main" id="{6725A7E0-8234-7C40-915E-2A5DEE928799}"/>
                </a:ext>
              </a:extLst>
            </p:cNvPr>
            <p:cNvCxnSpPr>
              <a:cxnSpLocks/>
            </p:cNvCxnSpPr>
            <p:nvPr userDrawn="1"/>
          </p:nvCxnSpPr>
          <p:spPr>
            <a:xfrm rot="19800000">
              <a:off x="9596639" y="6163283"/>
              <a:ext cx="0" cy="137160"/>
            </a:xfrm>
            <a:prstGeom prst="line">
              <a:avLst/>
            </a:prstGeom>
            <a:ln w="6350">
              <a:solidFill>
                <a:schemeClr val="bg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Straight Connector 68">
              <a:extLst>
                <a:ext uri="{FF2B5EF4-FFF2-40B4-BE49-F238E27FC236}">
                  <a16:creationId xmlns:a16="http://schemas.microsoft.com/office/drawing/2014/main" id="{1E954368-AF44-4145-81C1-FBAAF9BB1EE9}"/>
                </a:ext>
              </a:extLst>
            </p:cNvPr>
            <p:cNvCxnSpPr>
              <a:cxnSpLocks/>
            </p:cNvCxnSpPr>
            <p:nvPr userDrawn="1"/>
          </p:nvCxnSpPr>
          <p:spPr>
            <a:xfrm rot="19800000">
              <a:off x="9897899" y="6163283"/>
              <a:ext cx="0" cy="137160"/>
            </a:xfrm>
            <a:prstGeom prst="line">
              <a:avLst/>
            </a:prstGeom>
            <a:ln w="6350">
              <a:solidFill>
                <a:schemeClr val="bg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Straight Connector 69">
              <a:extLst>
                <a:ext uri="{FF2B5EF4-FFF2-40B4-BE49-F238E27FC236}">
                  <a16:creationId xmlns:a16="http://schemas.microsoft.com/office/drawing/2014/main" id="{101C6F7C-0BE8-974C-AFF3-B7981D9ED98D}"/>
                </a:ext>
              </a:extLst>
            </p:cNvPr>
            <p:cNvCxnSpPr>
              <a:cxnSpLocks/>
            </p:cNvCxnSpPr>
            <p:nvPr userDrawn="1"/>
          </p:nvCxnSpPr>
          <p:spPr>
            <a:xfrm rot="19800000">
              <a:off x="8542229" y="6163283"/>
              <a:ext cx="0" cy="137160"/>
            </a:xfrm>
            <a:prstGeom prst="line">
              <a:avLst/>
            </a:prstGeom>
            <a:ln w="6350">
              <a:solidFill>
                <a:schemeClr val="bg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Straight Connector 70">
              <a:extLst>
                <a:ext uri="{FF2B5EF4-FFF2-40B4-BE49-F238E27FC236}">
                  <a16:creationId xmlns:a16="http://schemas.microsoft.com/office/drawing/2014/main" id="{8D6ABA29-B780-0C42-9BD4-1F2864721082}"/>
                </a:ext>
              </a:extLst>
            </p:cNvPr>
            <p:cNvCxnSpPr>
              <a:cxnSpLocks/>
            </p:cNvCxnSpPr>
            <p:nvPr userDrawn="1"/>
          </p:nvCxnSpPr>
          <p:spPr>
            <a:xfrm rot="19800000">
              <a:off x="8843489" y="6163283"/>
              <a:ext cx="0" cy="137160"/>
            </a:xfrm>
            <a:prstGeom prst="line">
              <a:avLst/>
            </a:prstGeom>
            <a:ln w="6350">
              <a:solidFill>
                <a:schemeClr val="bg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Straight Connector 71">
              <a:extLst>
                <a:ext uri="{FF2B5EF4-FFF2-40B4-BE49-F238E27FC236}">
                  <a16:creationId xmlns:a16="http://schemas.microsoft.com/office/drawing/2014/main" id="{D6E2E304-7CC7-5B46-9B89-2AE539A2ED0E}"/>
                </a:ext>
              </a:extLst>
            </p:cNvPr>
            <p:cNvCxnSpPr>
              <a:cxnSpLocks/>
            </p:cNvCxnSpPr>
            <p:nvPr userDrawn="1"/>
          </p:nvCxnSpPr>
          <p:spPr>
            <a:xfrm rot="19800000">
              <a:off x="9144749" y="6163283"/>
              <a:ext cx="0" cy="137160"/>
            </a:xfrm>
            <a:prstGeom prst="line">
              <a:avLst/>
            </a:prstGeom>
            <a:ln w="6350">
              <a:solidFill>
                <a:schemeClr val="bg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Straight Connector 72">
              <a:extLst>
                <a:ext uri="{FF2B5EF4-FFF2-40B4-BE49-F238E27FC236}">
                  <a16:creationId xmlns:a16="http://schemas.microsoft.com/office/drawing/2014/main" id="{07D0ACF1-4137-FC49-9681-FD1683950A04}"/>
                </a:ext>
              </a:extLst>
            </p:cNvPr>
            <p:cNvCxnSpPr>
              <a:cxnSpLocks/>
            </p:cNvCxnSpPr>
            <p:nvPr userDrawn="1"/>
          </p:nvCxnSpPr>
          <p:spPr>
            <a:xfrm rot="19800000">
              <a:off x="9446009" y="6163283"/>
              <a:ext cx="0" cy="137160"/>
            </a:xfrm>
            <a:prstGeom prst="line">
              <a:avLst/>
            </a:prstGeom>
            <a:ln w="6350">
              <a:solidFill>
                <a:schemeClr val="bg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Straight Connector 73">
              <a:extLst>
                <a:ext uri="{FF2B5EF4-FFF2-40B4-BE49-F238E27FC236}">
                  <a16:creationId xmlns:a16="http://schemas.microsoft.com/office/drawing/2014/main" id="{763C6DC7-4444-6D4C-B562-8023E9DC4D13}"/>
                </a:ext>
              </a:extLst>
            </p:cNvPr>
            <p:cNvCxnSpPr>
              <a:cxnSpLocks/>
            </p:cNvCxnSpPr>
            <p:nvPr userDrawn="1"/>
          </p:nvCxnSpPr>
          <p:spPr>
            <a:xfrm rot="19800000">
              <a:off x="9747269" y="6163283"/>
              <a:ext cx="0" cy="137160"/>
            </a:xfrm>
            <a:prstGeom prst="line">
              <a:avLst/>
            </a:prstGeom>
            <a:ln w="6350">
              <a:solidFill>
                <a:schemeClr val="bg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Straight Connector 74">
              <a:extLst>
                <a:ext uri="{FF2B5EF4-FFF2-40B4-BE49-F238E27FC236}">
                  <a16:creationId xmlns:a16="http://schemas.microsoft.com/office/drawing/2014/main" id="{C04051C9-8541-EB4A-AFFF-36349F64C4AA}"/>
                </a:ext>
              </a:extLst>
            </p:cNvPr>
            <p:cNvCxnSpPr>
              <a:cxnSpLocks/>
            </p:cNvCxnSpPr>
            <p:nvPr userDrawn="1"/>
          </p:nvCxnSpPr>
          <p:spPr>
            <a:xfrm rot="19800000">
              <a:off x="10048529" y="6163283"/>
              <a:ext cx="0" cy="137160"/>
            </a:xfrm>
            <a:prstGeom prst="line">
              <a:avLst/>
            </a:prstGeom>
            <a:ln w="6350">
              <a:solidFill>
                <a:schemeClr val="bg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Straight Connector 75">
              <a:extLst>
                <a:ext uri="{FF2B5EF4-FFF2-40B4-BE49-F238E27FC236}">
                  <a16:creationId xmlns:a16="http://schemas.microsoft.com/office/drawing/2014/main" id="{989861AD-C6EA-F54E-911F-CA9684D68535}"/>
                </a:ext>
              </a:extLst>
            </p:cNvPr>
            <p:cNvCxnSpPr>
              <a:cxnSpLocks/>
            </p:cNvCxnSpPr>
            <p:nvPr userDrawn="1"/>
          </p:nvCxnSpPr>
          <p:spPr>
            <a:xfrm rot="19800000">
              <a:off x="10199159" y="6163283"/>
              <a:ext cx="0" cy="137160"/>
            </a:xfrm>
            <a:prstGeom prst="line">
              <a:avLst/>
            </a:prstGeom>
            <a:ln w="6350">
              <a:solidFill>
                <a:schemeClr val="bg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Straight Connector 76">
              <a:extLst>
                <a:ext uri="{FF2B5EF4-FFF2-40B4-BE49-F238E27FC236}">
                  <a16:creationId xmlns:a16="http://schemas.microsoft.com/office/drawing/2014/main" id="{6F64BC80-D53F-8A4F-A2D5-EFFFD368A261}"/>
                </a:ext>
              </a:extLst>
            </p:cNvPr>
            <p:cNvCxnSpPr>
              <a:cxnSpLocks/>
            </p:cNvCxnSpPr>
            <p:nvPr userDrawn="1"/>
          </p:nvCxnSpPr>
          <p:spPr>
            <a:xfrm rot="19800000">
              <a:off x="10349789" y="6163283"/>
              <a:ext cx="0" cy="137160"/>
            </a:xfrm>
            <a:prstGeom prst="line">
              <a:avLst/>
            </a:prstGeom>
            <a:ln w="6350">
              <a:solidFill>
                <a:schemeClr val="bg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" name="Straight Connector 77">
              <a:extLst>
                <a:ext uri="{FF2B5EF4-FFF2-40B4-BE49-F238E27FC236}">
                  <a16:creationId xmlns:a16="http://schemas.microsoft.com/office/drawing/2014/main" id="{7C95A572-8392-6147-953F-94F1EF7EBE99}"/>
                </a:ext>
              </a:extLst>
            </p:cNvPr>
            <p:cNvCxnSpPr>
              <a:cxnSpLocks/>
            </p:cNvCxnSpPr>
            <p:nvPr userDrawn="1"/>
          </p:nvCxnSpPr>
          <p:spPr>
            <a:xfrm rot="19800000">
              <a:off x="10500419" y="6163283"/>
              <a:ext cx="0" cy="137160"/>
            </a:xfrm>
            <a:prstGeom prst="line">
              <a:avLst/>
            </a:prstGeom>
            <a:ln w="6350">
              <a:solidFill>
                <a:schemeClr val="bg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" name="Straight Connector 78">
              <a:extLst>
                <a:ext uri="{FF2B5EF4-FFF2-40B4-BE49-F238E27FC236}">
                  <a16:creationId xmlns:a16="http://schemas.microsoft.com/office/drawing/2014/main" id="{D3C08377-2426-B04C-BF3A-8B8864773991}"/>
                </a:ext>
              </a:extLst>
            </p:cNvPr>
            <p:cNvCxnSpPr>
              <a:cxnSpLocks/>
            </p:cNvCxnSpPr>
            <p:nvPr userDrawn="1"/>
          </p:nvCxnSpPr>
          <p:spPr>
            <a:xfrm rot="19800000">
              <a:off x="10651049" y="6163283"/>
              <a:ext cx="0" cy="137160"/>
            </a:xfrm>
            <a:prstGeom prst="line">
              <a:avLst/>
            </a:prstGeom>
            <a:ln w="6350">
              <a:solidFill>
                <a:schemeClr val="bg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" name="Straight Connector 79">
              <a:extLst>
                <a:ext uri="{FF2B5EF4-FFF2-40B4-BE49-F238E27FC236}">
                  <a16:creationId xmlns:a16="http://schemas.microsoft.com/office/drawing/2014/main" id="{F9FE5ACA-7BDC-6A42-918F-4B1FF27A4B0E}"/>
                </a:ext>
              </a:extLst>
            </p:cNvPr>
            <p:cNvCxnSpPr>
              <a:cxnSpLocks/>
            </p:cNvCxnSpPr>
            <p:nvPr userDrawn="1"/>
          </p:nvCxnSpPr>
          <p:spPr>
            <a:xfrm rot="19800000">
              <a:off x="10801679" y="6163283"/>
              <a:ext cx="0" cy="137160"/>
            </a:xfrm>
            <a:prstGeom prst="line">
              <a:avLst/>
            </a:prstGeom>
            <a:ln w="6350">
              <a:solidFill>
                <a:schemeClr val="bg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" name="Straight Connector 80">
              <a:extLst>
                <a:ext uri="{FF2B5EF4-FFF2-40B4-BE49-F238E27FC236}">
                  <a16:creationId xmlns:a16="http://schemas.microsoft.com/office/drawing/2014/main" id="{ABDF1982-CD3E-AA47-9CC0-655FE337D1C2}"/>
                </a:ext>
              </a:extLst>
            </p:cNvPr>
            <p:cNvCxnSpPr>
              <a:cxnSpLocks/>
            </p:cNvCxnSpPr>
            <p:nvPr userDrawn="1"/>
          </p:nvCxnSpPr>
          <p:spPr>
            <a:xfrm rot="19800000">
              <a:off x="10952309" y="6163283"/>
              <a:ext cx="0" cy="137160"/>
            </a:xfrm>
            <a:prstGeom prst="line">
              <a:avLst/>
            </a:prstGeom>
            <a:ln w="6350">
              <a:solidFill>
                <a:schemeClr val="bg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" name="Straight Connector 81">
              <a:extLst>
                <a:ext uri="{FF2B5EF4-FFF2-40B4-BE49-F238E27FC236}">
                  <a16:creationId xmlns:a16="http://schemas.microsoft.com/office/drawing/2014/main" id="{AD856F1E-DB0D-EA48-85A8-570F632E912F}"/>
                </a:ext>
              </a:extLst>
            </p:cNvPr>
            <p:cNvCxnSpPr>
              <a:cxnSpLocks/>
            </p:cNvCxnSpPr>
            <p:nvPr userDrawn="1"/>
          </p:nvCxnSpPr>
          <p:spPr>
            <a:xfrm rot="19800000">
              <a:off x="11102939" y="6163283"/>
              <a:ext cx="0" cy="137160"/>
            </a:xfrm>
            <a:prstGeom prst="line">
              <a:avLst/>
            </a:prstGeom>
            <a:ln w="6350">
              <a:solidFill>
                <a:schemeClr val="bg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Straight Connector 82">
              <a:extLst>
                <a:ext uri="{FF2B5EF4-FFF2-40B4-BE49-F238E27FC236}">
                  <a16:creationId xmlns:a16="http://schemas.microsoft.com/office/drawing/2014/main" id="{1CFDEA8E-B2D1-194D-B453-9E1D19022C6E}"/>
                </a:ext>
              </a:extLst>
            </p:cNvPr>
            <p:cNvCxnSpPr>
              <a:cxnSpLocks/>
            </p:cNvCxnSpPr>
            <p:nvPr userDrawn="1"/>
          </p:nvCxnSpPr>
          <p:spPr>
            <a:xfrm rot="19800000">
              <a:off x="11253569" y="6163283"/>
              <a:ext cx="0" cy="137160"/>
            </a:xfrm>
            <a:prstGeom prst="line">
              <a:avLst/>
            </a:prstGeom>
            <a:ln w="6350">
              <a:solidFill>
                <a:schemeClr val="bg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4" name="Straight Connector 83">
              <a:extLst>
                <a:ext uri="{FF2B5EF4-FFF2-40B4-BE49-F238E27FC236}">
                  <a16:creationId xmlns:a16="http://schemas.microsoft.com/office/drawing/2014/main" id="{0B486156-281F-B443-A711-5A6A16CF4F40}"/>
                </a:ext>
              </a:extLst>
            </p:cNvPr>
            <p:cNvCxnSpPr>
              <a:cxnSpLocks/>
            </p:cNvCxnSpPr>
            <p:nvPr userDrawn="1"/>
          </p:nvCxnSpPr>
          <p:spPr>
            <a:xfrm rot="19800000">
              <a:off x="11404199" y="6163283"/>
              <a:ext cx="0" cy="137160"/>
            </a:xfrm>
            <a:prstGeom prst="line">
              <a:avLst/>
            </a:prstGeom>
            <a:ln w="6350">
              <a:solidFill>
                <a:schemeClr val="bg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5" name="Straight Connector 84">
              <a:extLst>
                <a:ext uri="{FF2B5EF4-FFF2-40B4-BE49-F238E27FC236}">
                  <a16:creationId xmlns:a16="http://schemas.microsoft.com/office/drawing/2014/main" id="{DCA4EE54-1BC1-F945-996A-FB262030BA40}"/>
                </a:ext>
              </a:extLst>
            </p:cNvPr>
            <p:cNvCxnSpPr>
              <a:cxnSpLocks/>
            </p:cNvCxnSpPr>
            <p:nvPr userDrawn="1"/>
          </p:nvCxnSpPr>
          <p:spPr>
            <a:xfrm rot="19800000">
              <a:off x="11554829" y="6163283"/>
              <a:ext cx="0" cy="137160"/>
            </a:xfrm>
            <a:prstGeom prst="line">
              <a:avLst/>
            </a:prstGeom>
            <a:ln w="6350">
              <a:solidFill>
                <a:schemeClr val="bg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" name="Straight Connector 85">
              <a:extLst>
                <a:ext uri="{FF2B5EF4-FFF2-40B4-BE49-F238E27FC236}">
                  <a16:creationId xmlns:a16="http://schemas.microsoft.com/office/drawing/2014/main" id="{5B7E0EB2-7BCB-624E-89C1-FDCF3E4A32EB}"/>
                </a:ext>
              </a:extLst>
            </p:cNvPr>
            <p:cNvCxnSpPr>
              <a:cxnSpLocks/>
            </p:cNvCxnSpPr>
            <p:nvPr userDrawn="1"/>
          </p:nvCxnSpPr>
          <p:spPr>
            <a:xfrm rot="19800000">
              <a:off x="11705459" y="6163283"/>
              <a:ext cx="0" cy="137160"/>
            </a:xfrm>
            <a:prstGeom prst="line">
              <a:avLst/>
            </a:prstGeom>
            <a:ln w="6350">
              <a:solidFill>
                <a:schemeClr val="bg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7" name="Straight Connector 86">
              <a:extLst>
                <a:ext uri="{FF2B5EF4-FFF2-40B4-BE49-F238E27FC236}">
                  <a16:creationId xmlns:a16="http://schemas.microsoft.com/office/drawing/2014/main" id="{206C93DC-3FBE-C140-B647-07A32632AA32}"/>
                </a:ext>
              </a:extLst>
            </p:cNvPr>
            <p:cNvCxnSpPr>
              <a:cxnSpLocks/>
            </p:cNvCxnSpPr>
            <p:nvPr userDrawn="1"/>
          </p:nvCxnSpPr>
          <p:spPr>
            <a:xfrm rot="19800000">
              <a:off x="11856089" y="6163283"/>
              <a:ext cx="0" cy="137160"/>
            </a:xfrm>
            <a:prstGeom prst="line">
              <a:avLst/>
            </a:prstGeom>
            <a:ln w="6350">
              <a:solidFill>
                <a:schemeClr val="bg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8" name="Straight Connector 87">
              <a:extLst>
                <a:ext uri="{FF2B5EF4-FFF2-40B4-BE49-F238E27FC236}">
                  <a16:creationId xmlns:a16="http://schemas.microsoft.com/office/drawing/2014/main" id="{582F25AA-4B8D-9B44-9A21-98E8564634C2}"/>
                </a:ext>
              </a:extLst>
            </p:cNvPr>
            <p:cNvCxnSpPr>
              <a:cxnSpLocks/>
            </p:cNvCxnSpPr>
            <p:nvPr userDrawn="1"/>
          </p:nvCxnSpPr>
          <p:spPr>
            <a:xfrm rot="19800000">
              <a:off x="12006719" y="6163283"/>
              <a:ext cx="0" cy="137160"/>
            </a:xfrm>
            <a:prstGeom prst="line">
              <a:avLst/>
            </a:prstGeom>
            <a:ln w="6350">
              <a:solidFill>
                <a:schemeClr val="bg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9" name="Straight Connector 88">
              <a:extLst>
                <a:ext uri="{FF2B5EF4-FFF2-40B4-BE49-F238E27FC236}">
                  <a16:creationId xmlns:a16="http://schemas.microsoft.com/office/drawing/2014/main" id="{50CF9A21-EE6B-AB4D-9646-C3FDE2455954}"/>
                </a:ext>
              </a:extLst>
            </p:cNvPr>
            <p:cNvCxnSpPr>
              <a:cxnSpLocks/>
            </p:cNvCxnSpPr>
            <p:nvPr userDrawn="1"/>
          </p:nvCxnSpPr>
          <p:spPr>
            <a:xfrm rot="19800000">
              <a:off x="12157349" y="6163283"/>
              <a:ext cx="0" cy="137160"/>
            </a:xfrm>
            <a:prstGeom prst="line">
              <a:avLst/>
            </a:prstGeom>
            <a:ln w="6350">
              <a:solidFill>
                <a:schemeClr val="bg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0" name="Straight Connector 89">
              <a:extLst>
                <a:ext uri="{FF2B5EF4-FFF2-40B4-BE49-F238E27FC236}">
                  <a16:creationId xmlns:a16="http://schemas.microsoft.com/office/drawing/2014/main" id="{B66CA8B4-E83B-804F-88D6-1B1F7871D6CD}"/>
                </a:ext>
              </a:extLst>
            </p:cNvPr>
            <p:cNvCxnSpPr>
              <a:cxnSpLocks/>
            </p:cNvCxnSpPr>
            <p:nvPr userDrawn="1"/>
          </p:nvCxnSpPr>
          <p:spPr>
            <a:xfrm rot="19800000">
              <a:off x="12307979" y="6163283"/>
              <a:ext cx="0" cy="137160"/>
            </a:xfrm>
            <a:prstGeom prst="line">
              <a:avLst/>
            </a:prstGeom>
            <a:ln w="6350">
              <a:solidFill>
                <a:schemeClr val="bg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1" name="Straight Connector 90">
              <a:extLst>
                <a:ext uri="{FF2B5EF4-FFF2-40B4-BE49-F238E27FC236}">
                  <a16:creationId xmlns:a16="http://schemas.microsoft.com/office/drawing/2014/main" id="{ABC15BF2-C510-8F47-8AB2-85AF107181F9}"/>
                </a:ext>
              </a:extLst>
            </p:cNvPr>
            <p:cNvCxnSpPr>
              <a:cxnSpLocks/>
            </p:cNvCxnSpPr>
            <p:nvPr userDrawn="1"/>
          </p:nvCxnSpPr>
          <p:spPr>
            <a:xfrm rot="19800000">
              <a:off x="-118996" y="6163283"/>
              <a:ext cx="0" cy="137160"/>
            </a:xfrm>
            <a:prstGeom prst="line">
              <a:avLst/>
            </a:prstGeom>
            <a:ln w="6350">
              <a:solidFill>
                <a:schemeClr val="bg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2" name="Straight Connector 91">
              <a:extLst>
                <a:ext uri="{FF2B5EF4-FFF2-40B4-BE49-F238E27FC236}">
                  <a16:creationId xmlns:a16="http://schemas.microsoft.com/office/drawing/2014/main" id="{C54C18D6-6BEE-A04D-BBDF-B53F0CD2AD68}"/>
                </a:ext>
              </a:extLst>
            </p:cNvPr>
            <p:cNvCxnSpPr>
              <a:cxnSpLocks/>
            </p:cNvCxnSpPr>
            <p:nvPr userDrawn="1"/>
          </p:nvCxnSpPr>
          <p:spPr>
            <a:xfrm rot="19800000">
              <a:off x="31634" y="6163283"/>
              <a:ext cx="0" cy="137160"/>
            </a:xfrm>
            <a:prstGeom prst="line">
              <a:avLst/>
            </a:prstGeom>
            <a:ln w="6350">
              <a:solidFill>
                <a:schemeClr val="bg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3" name="Straight Connector 92">
              <a:extLst>
                <a:ext uri="{FF2B5EF4-FFF2-40B4-BE49-F238E27FC236}">
                  <a16:creationId xmlns:a16="http://schemas.microsoft.com/office/drawing/2014/main" id="{EB42038E-7CF7-FC40-A7F3-8E94C39CA2F7}"/>
                </a:ext>
              </a:extLst>
            </p:cNvPr>
            <p:cNvCxnSpPr>
              <a:cxnSpLocks/>
            </p:cNvCxnSpPr>
            <p:nvPr userDrawn="1"/>
          </p:nvCxnSpPr>
          <p:spPr>
            <a:xfrm rot="19800000">
              <a:off x="182264" y="6163283"/>
              <a:ext cx="0" cy="137160"/>
            </a:xfrm>
            <a:prstGeom prst="line">
              <a:avLst/>
            </a:prstGeom>
            <a:ln w="6350">
              <a:solidFill>
                <a:schemeClr val="bg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4" name="Straight Connector 93">
              <a:extLst>
                <a:ext uri="{FF2B5EF4-FFF2-40B4-BE49-F238E27FC236}">
                  <a16:creationId xmlns:a16="http://schemas.microsoft.com/office/drawing/2014/main" id="{34F7B409-013B-0A47-9084-225AD2B54005}"/>
                </a:ext>
              </a:extLst>
            </p:cNvPr>
            <p:cNvCxnSpPr>
              <a:cxnSpLocks/>
            </p:cNvCxnSpPr>
            <p:nvPr userDrawn="1"/>
          </p:nvCxnSpPr>
          <p:spPr>
            <a:xfrm rot="19800000">
              <a:off x="332894" y="6163283"/>
              <a:ext cx="0" cy="137160"/>
            </a:xfrm>
            <a:prstGeom prst="line">
              <a:avLst/>
            </a:prstGeom>
            <a:ln w="6350">
              <a:solidFill>
                <a:schemeClr val="bg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5" name="Straight Connector 94">
              <a:extLst>
                <a:ext uri="{FF2B5EF4-FFF2-40B4-BE49-F238E27FC236}">
                  <a16:creationId xmlns:a16="http://schemas.microsoft.com/office/drawing/2014/main" id="{BD2466E0-95FE-CA41-B4C5-FD36A5CC90BE}"/>
                </a:ext>
              </a:extLst>
            </p:cNvPr>
            <p:cNvCxnSpPr>
              <a:cxnSpLocks/>
            </p:cNvCxnSpPr>
            <p:nvPr userDrawn="1"/>
          </p:nvCxnSpPr>
          <p:spPr>
            <a:xfrm rot="19800000">
              <a:off x="483524" y="6163283"/>
              <a:ext cx="0" cy="137160"/>
            </a:xfrm>
            <a:prstGeom prst="line">
              <a:avLst/>
            </a:prstGeom>
            <a:ln w="6350">
              <a:solidFill>
                <a:schemeClr val="bg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6" name="Straight Connector 95">
              <a:extLst>
                <a:ext uri="{FF2B5EF4-FFF2-40B4-BE49-F238E27FC236}">
                  <a16:creationId xmlns:a16="http://schemas.microsoft.com/office/drawing/2014/main" id="{3BDAC1CB-6A52-EE40-A42B-1DEAAF996348}"/>
                </a:ext>
              </a:extLst>
            </p:cNvPr>
            <p:cNvCxnSpPr>
              <a:cxnSpLocks/>
            </p:cNvCxnSpPr>
            <p:nvPr userDrawn="1"/>
          </p:nvCxnSpPr>
          <p:spPr>
            <a:xfrm rot="19800000">
              <a:off x="634154" y="6163283"/>
              <a:ext cx="0" cy="137160"/>
            </a:xfrm>
            <a:prstGeom prst="line">
              <a:avLst/>
            </a:prstGeom>
            <a:ln w="6350">
              <a:solidFill>
                <a:schemeClr val="bg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7" name="Straight Connector 96">
              <a:extLst>
                <a:ext uri="{FF2B5EF4-FFF2-40B4-BE49-F238E27FC236}">
                  <a16:creationId xmlns:a16="http://schemas.microsoft.com/office/drawing/2014/main" id="{431ECED6-997D-3A41-8DDA-46221167F7FE}"/>
                </a:ext>
              </a:extLst>
            </p:cNvPr>
            <p:cNvCxnSpPr>
              <a:cxnSpLocks/>
            </p:cNvCxnSpPr>
            <p:nvPr userDrawn="1"/>
          </p:nvCxnSpPr>
          <p:spPr>
            <a:xfrm rot="19800000">
              <a:off x="784784" y="6163283"/>
              <a:ext cx="0" cy="137160"/>
            </a:xfrm>
            <a:prstGeom prst="line">
              <a:avLst/>
            </a:prstGeom>
            <a:ln w="6350">
              <a:solidFill>
                <a:schemeClr val="bg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8" name="Straight Connector 97">
              <a:extLst>
                <a:ext uri="{FF2B5EF4-FFF2-40B4-BE49-F238E27FC236}">
                  <a16:creationId xmlns:a16="http://schemas.microsoft.com/office/drawing/2014/main" id="{5BB209CD-28A3-4540-855E-8F59FF10779F}"/>
                </a:ext>
              </a:extLst>
            </p:cNvPr>
            <p:cNvCxnSpPr>
              <a:cxnSpLocks/>
            </p:cNvCxnSpPr>
            <p:nvPr userDrawn="1"/>
          </p:nvCxnSpPr>
          <p:spPr>
            <a:xfrm rot="19800000">
              <a:off x="935414" y="6163283"/>
              <a:ext cx="0" cy="137160"/>
            </a:xfrm>
            <a:prstGeom prst="line">
              <a:avLst/>
            </a:prstGeom>
            <a:ln w="6350">
              <a:solidFill>
                <a:schemeClr val="bg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9" name="Straight Connector 98">
              <a:extLst>
                <a:ext uri="{FF2B5EF4-FFF2-40B4-BE49-F238E27FC236}">
                  <a16:creationId xmlns:a16="http://schemas.microsoft.com/office/drawing/2014/main" id="{E0A50850-C33D-3549-87D9-CBF85FF507AA}"/>
                </a:ext>
              </a:extLst>
            </p:cNvPr>
            <p:cNvCxnSpPr>
              <a:cxnSpLocks/>
            </p:cNvCxnSpPr>
            <p:nvPr userDrawn="1"/>
          </p:nvCxnSpPr>
          <p:spPr>
            <a:xfrm rot="19800000">
              <a:off x="1086044" y="6163283"/>
              <a:ext cx="0" cy="137160"/>
            </a:xfrm>
            <a:prstGeom prst="line">
              <a:avLst/>
            </a:prstGeom>
            <a:ln w="6350">
              <a:solidFill>
                <a:schemeClr val="bg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0" name="Straight Connector 99">
              <a:extLst>
                <a:ext uri="{FF2B5EF4-FFF2-40B4-BE49-F238E27FC236}">
                  <a16:creationId xmlns:a16="http://schemas.microsoft.com/office/drawing/2014/main" id="{4422A1A2-A1CB-4340-8CF9-022D84178F6D}"/>
                </a:ext>
              </a:extLst>
            </p:cNvPr>
            <p:cNvCxnSpPr>
              <a:cxnSpLocks/>
            </p:cNvCxnSpPr>
            <p:nvPr userDrawn="1"/>
          </p:nvCxnSpPr>
          <p:spPr>
            <a:xfrm rot="19800000">
              <a:off x="1236674" y="6163283"/>
              <a:ext cx="0" cy="137160"/>
            </a:xfrm>
            <a:prstGeom prst="line">
              <a:avLst/>
            </a:prstGeom>
            <a:ln w="6350">
              <a:solidFill>
                <a:schemeClr val="bg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1" name="Straight Connector 100">
              <a:extLst>
                <a:ext uri="{FF2B5EF4-FFF2-40B4-BE49-F238E27FC236}">
                  <a16:creationId xmlns:a16="http://schemas.microsoft.com/office/drawing/2014/main" id="{FD519F2F-374A-2B40-B6BA-BE5545A7C92F}"/>
                </a:ext>
              </a:extLst>
            </p:cNvPr>
            <p:cNvCxnSpPr>
              <a:cxnSpLocks/>
            </p:cNvCxnSpPr>
            <p:nvPr userDrawn="1"/>
          </p:nvCxnSpPr>
          <p:spPr>
            <a:xfrm rot="19800000">
              <a:off x="1387304" y="6163283"/>
              <a:ext cx="0" cy="137160"/>
            </a:xfrm>
            <a:prstGeom prst="line">
              <a:avLst/>
            </a:prstGeom>
            <a:ln w="6350">
              <a:solidFill>
                <a:schemeClr val="bg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2" name="Straight Connector 101">
              <a:extLst>
                <a:ext uri="{FF2B5EF4-FFF2-40B4-BE49-F238E27FC236}">
                  <a16:creationId xmlns:a16="http://schemas.microsoft.com/office/drawing/2014/main" id="{977769F7-674D-5D46-B4D0-54DF8B760550}"/>
                </a:ext>
              </a:extLst>
            </p:cNvPr>
            <p:cNvCxnSpPr>
              <a:cxnSpLocks/>
            </p:cNvCxnSpPr>
            <p:nvPr userDrawn="1"/>
          </p:nvCxnSpPr>
          <p:spPr>
            <a:xfrm rot="19800000">
              <a:off x="1537934" y="6163283"/>
              <a:ext cx="0" cy="137160"/>
            </a:xfrm>
            <a:prstGeom prst="line">
              <a:avLst/>
            </a:prstGeom>
            <a:ln w="6350">
              <a:solidFill>
                <a:schemeClr val="bg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3" name="Straight Connector 102">
              <a:extLst>
                <a:ext uri="{FF2B5EF4-FFF2-40B4-BE49-F238E27FC236}">
                  <a16:creationId xmlns:a16="http://schemas.microsoft.com/office/drawing/2014/main" id="{1B569E7D-6CE9-984F-B647-D942E6B2F825}"/>
                </a:ext>
              </a:extLst>
            </p:cNvPr>
            <p:cNvCxnSpPr>
              <a:cxnSpLocks/>
            </p:cNvCxnSpPr>
            <p:nvPr userDrawn="1"/>
          </p:nvCxnSpPr>
          <p:spPr>
            <a:xfrm rot="19800000">
              <a:off x="1688564" y="6163283"/>
              <a:ext cx="0" cy="137160"/>
            </a:xfrm>
            <a:prstGeom prst="line">
              <a:avLst/>
            </a:prstGeom>
            <a:ln w="6350">
              <a:solidFill>
                <a:schemeClr val="bg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4" name="Straight Connector 103">
              <a:extLst>
                <a:ext uri="{FF2B5EF4-FFF2-40B4-BE49-F238E27FC236}">
                  <a16:creationId xmlns:a16="http://schemas.microsoft.com/office/drawing/2014/main" id="{41CBF110-F991-B541-BDE8-5E0CF507FAFE}"/>
                </a:ext>
              </a:extLst>
            </p:cNvPr>
            <p:cNvCxnSpPr>
              <a:cxnSpLocks/>
            </p:cNvCxnSpPr>
            <p:nvPr userDrawn="1"/>
          </p:nvCxnSpPr>
          <p:spPr>
            <a:xfrm rot="19800000">
              <a:off x="1839194" y="6163283"/>
              <a:ext cx="0" cy="137160"/>
            </a:xfrm>
            <a:prstGeom prst="line">
              <a:avLst/>
            </a:prstGeom>
            <a:ln w="6350">
              <a:solidFill>
                <a:schemeClr val="bg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5" name="Straight Connector 104">
              <a:extLst>
                <a:ext uri="{FF2B5EF4-FFF2-40B4-BE49-F238E27FC236}">
                  <a16:creationId xmlns:a16="http://schemas.microsoft.com/office/drawing/2014/main" id="{5B4F1F5A-4027-4240-81F7-735BB60E86AE}"/>
                </a:ext>
              </a:extLst>
            </p:cNvPr>
            <p:cNvCxnSpPr>
              <a:cxnSpLocks/>
            </p:cNvCxnSpPr>
            <p:nvPr userDrawn="1"/>
          </p:nvCxnSpPr>
          <p:spPr>
            <a:xfrm rot="19800000">
              <a:off x="1989824" y="6163283"/>
              <a:ext cx="0" cy="137160"/>
            </a:xfrm>
            <a:prstGeom prst="line">
              <a:avLst/>
            </a:prstGeom>
            <a:ln w="6350">
              <a:solidFill>
                <a:schemeClr val="bg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6" name="Straight Connector 105">
              <a:extLst>
                <a:ext uri="{FF2B5EF4-FFF2-40B4-BE49-F238E27FC236}">
                  <a16:creationId xmlns:a16="http://schemas.microsoft.com/office/drawing/2014/main" id="{D846ADED-8E4B-FA41-ACBD-C1391B7E94D8}"/>
                </a:ext>
              </a:extLst>
            </p:cNvPr>
            <p:cNvCxnSpPr>
              <a:cxnSpLocks/>
            </p:cNvCxnSpPr>
            <p:nvPr userDrawn="1"/>
          </p:nvCxnSpPr>
          <p:spPr>
            <a:xfrm rot="19800000">
              <a:off x="2140454" y="6163283"/>
              <a:ext cx="0" cy="137160"/>
            </a:xfrm>
            <a:prstGeom prst="line">
              <a:avLst/>
            </a:prstGeom>
            <a:ln w="6350">
              <a:solidFill>
                <a:schemeClr val="bg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7" name="Straight Connector 106">
              <a:extLst>
                <a:ext uri="{FF2B5EF4-FFF2-40B4-BE49-F238E27FC236}">
                  <a16:creationId xmlns:a16="http://schemas.microsoft.com/office/drawing/2014/main" id="{97B54441-B2E5-6647-82CB-3F8054F47355}"/>
                </a:ext>
              </a:extLst>
            </p:cNvPr>
            <p:cNvCxnSpPr>
              <a:cxnSpLocks/>
            </p:cNvCxnSpPr>
            <p:nvPr userDrawn="1"/>
          </p:nvCxnSpPr>
          <p:spPr>
            <a:xfrm rot="19800000">
              <a:off x="2291084" y="6163283"/>
              <a:ext cx="0" cy="137160"/>
            </a:xfrm>
            <a:prstGeom prst="line">
              <a:avLst/>
            </a:prstGeom>
            <a:ln w="6350">
              <a:solidFill>
                <a:schemeClr val="bg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8" name="Straight Connector 107">
              <a:extLst>
                <a:ext uri="{FF2B5EF4-FFF2-40B4-BE49-F238E27FC236}">
                  <a16:creationId xmlns:a16="http://schemas.microsoft.com/office/drawing/2014/main" id="{209F89C3-2413-A041-9FC9-8556C0959507}"/>
                </a:ext>
              </a:extLst>
            </p:cNvPr>
            <p:cNvCxnSpPr>
              <a:cxnSpLocks/>
            </p:cNvCxnSpPr>
            <p:nvPr userDrawn="1"/>
          </p:nvCxnSpPr>
          <p:spPr>
            <a:xfrm rot="19800000">
              <a:off x="2441714" y="6163283"/>
              <a:ext cx="0" cy="137160"/>
            </a:xfrm>
            <a:prstGeom prst="line">
              <a:avLst/>
            </a:prstGeom>
            <a:ln w="6350">
              <a:solidFill>
                <a:schemeClr val="bg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9" name="Straight Connector 108">
              <a:extLst>
                <a:ext uri="{FF2B5EF4-FFF2-40B4-BE49-F238E27FC236}">
                  <a16:creationId xmlns:a16="http://schemas.microsoft.com/office/drawing/2014/main" id="{2974DC50-3728-704C-BF47-8374A08B7B0E}"/>
                </a:ext>
              </a:extLst>
            </p:cNvPr>
            <p:cNvCxnSpPr>
              <a:cxnSpLocks/>
            </p:cNvCxnSpPr>
            <p:nvPr userDrawn="1"/>
          </p:nvCxnSpPr>
          <p:spPr>
            <a:xfrm rot="19800000">
              <a:off x="2592344" y="6163283"/>
              <a:ext cx="0" cy="137160"/>
            </a:xfrm>
            <a:prstGeom prst="line">
              <a:avLst/>
            </a:prstGeom>
            <a:ln w="6350">
              <a:solidFill>
                <a:schemeClr val="bg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0" name="Straight Connector 109">
              <a:extLst>
                <a:ext uri="{FF2B5EF4-FFF2-40B4-BE49-F238E27FC236}">
                  <a16:creationId xmlns:a16="http://schemas.microsoft.com/office/drawing/2014/main" id="{33B7446F-AE36-4B4C-829C-8150639F6EE4}"/>
                </a:ext>
              </a:extLst>
            </p:cNvPr>
            <p:cNvCxnSpPr>
              <a:cxnSpLocks/>
            </p:cNvCxnSpPr>
            <p:nvPr userDrawn="1"/>
          </p:nvCxnSpPr>
          <p:spPr>
            <a:xfrm rot="19800000">
              <a:off x="2742974" y="6163283"/>
              <a:ext cx="0" cy="137160"/>
            </a:xfrm>
            <a:prstGeom prst="line">
              <a:avLst/>
            </a:prstGeom>
            <a:ln w="6350">
              <a:solidFill>
                <a:schemeClr val="bg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1" name="Straight Connector 110">
              <a:extLst>
                <a:ext uri="{FF2B5EF4-FFF2-40B4-BE49-F238E27FC236}">
                  <a16:creationId xmlns:a16="http://schemas.microsoft.com/office/drawing/2014/main" id="{00CABFD9-1370-374F-A5CD-EEC55C965B59}"/>
                </a:ext>
              </a:extLst>
            </p:cNvPr>
            <p:cNvCxnSpPr>
              <a:cxnSpLocks/>
            </p:cNvCxnSpPr>
            <p:nvPr userDrawn="1"/>
          </p:nvCxnSpPr>
          <p:spPr>
            <a:xfrm rot="19800000">
              <a:off x="2893604" y="6163283"/>
              <a:ext cx="0" cy="137160"/>
            </a:xfrm>
            <a:prstGeom prst="line">
              <a:avLst/>
            </a:prstGeom>
            <a:ln w="6350">
              <a:solidFill>
                <a:schemeClr val="bg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2" name="Straight Connector 111">
              <a:extLst>
                <a:ext uri="{FF2B5EF4-FFF2-40B4-BE49-F238E27FC236}">
                  <a16:creationId xmlns:a16="http://schemas.microsoft.com/office/drawing/2014/main" id="{1D58ECA1-0FCD-DE4E-8F83-CABC15A9498B}"/>
                </a:ext>
              </a:extLst>
            </p:cNvPr>
            <p:cNvCxnSpPr>
              <a:cxnSpLocks/>
            </p:cNvCxnSpPr>
            <p:nvPr userDrawn="1"/>
          </p:nvCxnSpPr>
          <p:spPr>
            <a:xfrm rot="19800000">
              <a:off x="3044234" y="6163283"/>
              <a:ext cx="0" cy="137160"/>
            </a:xfrm>
            <a:prstGeom prst="line">
              <a:avLst/>
            </a:prstGeom>
            <a:ln w="6350">
              <a:solidFill>
                <a:schemeClr val="bg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3" name="Straight Connector 112">
              <a:extLst>
                <a:ext uri="{FF2B5EF4-FFF2-40B4-BE49-F238E27FC236}">
                  <a16:creationId xmlns:a16="http://schemas.microsoft.com/office/drawing/2014/main" id="{83C3D7E0-BCD8-1247-B475-DDB137894164}"/>
                </a:ext>
              </a:extLst>
            </p:cNvPr>
            <p:cNvCxnSpPr>
              <a:cxnSpLocks/>
            </p:cNvCxnSpPr>
            <p:nvPr userDrawn="1"/>
          </p:nvCxnSpPr>
          <p:spPr>
            <a:xfrm rot="19800000">
              <a:off x="3194864" y="6163283"/>
              <a:ext cx="0" cy="137160"/>
            </a:xfrm>
            <a:prstGeom prst="line">
              <a:avLst/>
            </a:prstGeom>
            <a:ln w="6350">
              <a:solidFill>
                <a:schemeClr val="bg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4" name="Straight Connector 113">
              <a:extLst>
                <a:ext uri="{FF2B5EF4-FFF2-40B4-BE49-F238E27FC236}">
                  <a16:creationId xmlns:a16="http://schemas.microsoft.com/office/drawing/2014/main" id="{07D4022D-29BA-E545-BD49-E76B42AFB3AD}"/>
                </a:ext>
              </a:extLst>
            </p:cNvPr>
            <p:cNvCxnSpPr>
              <a:cxnSpLocks/>
            </p:cNvCxnSpPr>
            <p:nvPr userDrawn="1"/>
          </p:nvCxnSpPr>
          <p:spPr>
            <a:xfrm rot="19800000">
              <a:off x="3345494" y="6163283"/>
              <a:ext cx="0" cy="137160"/>
            </a:xfrm>
            <a:prstGeom prst="line">
              <a:avLst/>
            </a:prstGeom>
            <a:ln w="6350">
              <a:solidFill>
                <a:schemeClr val="bg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5" name="Straight Connector 114">
              <a:extLst>
                <a:ext uri="{FF2B5EF4-FFF2-40B4-BE49-F238E27FC236}">
                  <a16:creationId xmlns:a16="http://schemas.microsoft.com/office/drawing/2014/main" id="{60AD783B-D2C4-BE4B-A01E-6B5515A120BE}"/>
                </a:ext>
              </a:extLst>
            </p:cNvPr>
            <p:cNvCxnSpPr>
              <a:cxnSpLocks/>
            </p:cNvCxnSpPr>
            <p:nvPr userDrawn="1"/>
          </p:nvCxnSpPr>
          <p:spPr>
            <a:xfrm rot="19800000">
              <a:off x="3496124" y="6163283"/>
              <a:ext cx="0" cy="137160"/>
            </a:xfrm>
            <a:prstGeom prst="line">
              <a:avLst/>
            </a:prstGeom>
            <a:ln w="6350">
              <a:solidFill>
                <a:schemeClr val="bg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6" name="Straight Connector 115">
              <a:extLst>
                <a:ext uri="{FF2B5EF4-FFF2-40B4-BE49-F238E27FC236}">
                  <a16:creationId xmlns:a16="http://schemas.microsoft.com/office/drawing/2014/main" id="{3F4D274C-6579-6245-BC3F-001E4C3B98D8}"/>
                </a:ext>
              </a:extLst>
            </p:cNvPr>
            <p:cNvCxnSpPr>
              <a:cxnSpLocks/>
            </p:cNvCxnSpPr>
            <p:nvPr userDrawn="1"/>
          </p:nvCxnSpPr>
          <p:spPr>
            <a:xfrm rot="19800000">
              <a:off x="3646754" y="6163283"/>
              <a:ext cx="0" cy="137160"/>
            </a:xfrm>
            <a:prstGeom prst="line">
              <a:avLst/>
            </a:prstGeom>
            <a:ln w="6350">
              <a:solidFill>
                <a:schemeClr val="bg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7" name="Straight Connector 116">
              <a:extLst>
                <a:ext uri="{FF2B5EF4-FFF2-40B4-BE49-F238E27FC236}">
                  <a16:creationId xmlns:a16="http://schemas.microsoft.com/office/drawing/2014/main" id="{11EA4368-19CA-F840-A008-34A049B8C2DC}"/>
                </a:ext>
              </a:extLst>
            </p:cNvPr>
            <p:cNvCxnSpPr>
              <a:cxnSpLocks/>
            </p:cNvCxnSpPr>
            <p:nvPr userDrawn="1"/>
          </p:nvCxnSpPr>
          <p:spPr>
            <a:xfrm rot="19800000">
              <a:off x="3797384" y="6163283"/>
              <a:ext cx="0" cy="137160"/>
            </a:xfrm>
            <a:prstGeom prst="line">
              <a:avLst/>
            </a:prstGeom>
            <a:ln w="6350">
              <a:solidFill>
                <a:schemeClr val="bg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8" name="Straight Connector 117">
              <a:extLst>
                <a:ext uri="{FF2B5EF4-FFF2-40B4-BE49-F238E27FC236}">
                  <a16:creationId xmlns:a16="http://schemas.microsoft.com/office/drawing/2014/main" id="{E406DBF5-B2A1-1B43-9D5E-8E150614CDFC}"/>
                </a:ext>
              </a:extLst>
            </p:cNvPr>
            <p:cNvCxnSpPr>
              <a:cxnSpLocks/>
            </p:cNvCxnSpPr>
            <p:nvPr userDrawn="1"/>
          </p:nvCxnSpPr>
          <p:spPr>
            <a:xfrm rot="19800000">
              <a:off x="3948014" y="6163283"/>
              <a:ext cx="0" cy="137160"/>
            </a:xfrm>
            <a:prstGeom prst="line">
              <a:avLst/>
            </a:prstGeom>
            <a:ln w="6350">
              <a:solidFill>
                <a:schemeClr val="bg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9" name="Straight Connector 118">
              <a:extLst>
                <a:ext uri="{FF2B5EF4-FFF2-40B4-BE49-F238E27FC236}">
                  <a16:creationId xmlns:a16="http://schemas.microsoft.com/office/drawing/2014/main" id="{9523CAD7-2546-2845-927A-57E2F90B0543}"/>
                </a:ext>
              </a:extLst>
            </p:cNvPr>
            <p:cNvCxnSpPr>
              <a:cxnSpLocks/>
            </p:cNvCxnSpPr>
            <p:nvPr userDrawn="1"/>
          </p:nvCxnSpPr>
          <p:spPr>
            <a:xfrm rot="19800000">
              <a:off x="4098644" y="6163283"/>
              <a:ext cx="0" cy="137160"/>
            </a:xfrm>
            <a:prstGeom prst="line">
              <a:avLst/>
            </a:prstGeom>
            <a:ln w="6350">
              <a:solidFill>
                <a:schemeClr val="bg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0" name="Straight Connector 119">
              <a:extLst>
                <a:ext uri="{FF2B5EF4-FFF2-40B4-BE49-F238E27FC236}">
                  <a16:creationId xmlns:a16="http://schemas.microsoft.com/office/drawing/2014/main" id="{DEF96CCA-6FF3-4D44-A51E-9FC0A91D0CB5}"/>
                </a:ext>
              </a:extLst>
            </p:cNvPr>
            <p:cNvCxnSpPr>
              <a:cxnSpLocks/>
            </p:cNvCxnSpPr>
            <p:nvPr userDrawn="1"/>
          </p:nvCxnSpPr>
          <p:spPr>
            <a:xfrm rot="19800000">
              <a:off x="4249274" y="6163283"/>
              <a:ext cx="0" cy="137160"/>
            </a:xfrm>
            <a:prstGeom prst="line">
              <a:avLst/>
            </a:prstGeom>
            <a:ln w="6350">
              <a:solidFill>
                <a:schemeClr val="bg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1" name="Straight Connector 120">
              <a:extLst>
                <a:ext uri="{FF2B5EF4-FFF2-40B4-BE49-F238E27FC236}">
                  <a16:creationId xmlns:a16="http://schemas.microsoft.com/office/drawing/2014/main" id="{B0413E79-E666-6A48-B9FD-8CC575B096F2}"/>
                </a:ext>
              </a:extLst>
            </p:cNvPr>
            <p:cNvCxnSpPr>
              <a:cxnSpLocks/>
            </p:cNvCxnSpPr>
            <p:nvPr userDrawn="1"/>
          </p:nvCxnSpPr>
          <p:spPr>
            <a:xfrm rot="19800000">
              <a:off x="4399904" y="6163283"/>
              <a:ext cx="0" cy="137160"/>
            </a:xfrm>
            <a:prstGeom prst="line">
              <a:avLst/>
            </a:prstGeom>
            <a:ln w="6350">
              <a:solidFill>
                <a:schemeClr val="bg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2" name="Straight Connector 121">
              <a:extLst>
                <a:ext uri="{FF2B5EF4-FFF2-40B4-BE49-F238E27FC236}">
                  <a16:creationId xmlns:a16="http://schemas.microsoft.com/office/drawing/2014/main" id="{C1943336-416D-7F48-A0A6-4B99B01A0186}"/>
                </a:ext>
              </a:extLst>
            </p:cNvPr>
            <p:cNvCxnSpPr>
              <a:cxnSpLocks/>
            </p:cNvCxnSpPr>
            <p:nvPr userDrawn="1"/>
          </p:nvCxnSpPr>
          <p:spPr>
            <a:xfrm rot="19800000">
              <a:off x="4550534" y="6163283"/>
              <a:ext cx="0" cy="137160"/>
            </a:xfrm>
            <a:prstGeom prst="line">
              <a:avLst/>
            </a:prstGeom>
            <a:ln w="6350">
              <a:solidFill>
                <a:schemeClr val="bg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3" name="Straight Connector 122">
              <a:extLst>
                <a:ext uri="{FF2B5EF4-FFF2-40B4-BE49-F238E27FC236}">
                  <a16:creationId xmlns:a16="http://schemas.microsoft.com/office/drawing/2014/main" id="{59E817FC-224B-7544-9C77-41FE542C0457}"/>
                </a:ext>
              </a:extLst>
            </p:cNvPr>
            <p:cNvCxnSpPr>
              <a:cxnSpLocks/>
            </p:cNvCxnSpPr>
            <p:nvPr userDrawn="1"/>
          </p:nvCxnSpPr>
          <p:spPr>
            <a:xfrm rot="19800000">
              <a:off x="4701164" y="6163283"/>
              <a:ext cx="0" cy="137160"/>
            </a:xfrm>
            <a:prstGeom prst="line">
              <a:avLst/>
            </a:prstGeom>
            <a:ln w="6350">
              <a:solidFill>
                <a:schemeClr val="bg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4" name="Straight Connector 123">
              <a:extLst>
                <a:ext uri="{FF2B5EF4-FFF2-40B4-BE49-F238E27FC236}">
                  <a16:creationId xmlns:a16="http://schemas.microsoft.com/office/drawing/2014/main" id="{30C6E667-39A7-AB44-B281-0BF4FCB98FCF}"/>
                </a:ext>
              </a:extLst>
            </p:cNvPr>
            <p:cNvCxnSpPr>
              <a:cxnSpLocks/>
            </p:cNvCxnSpPr>
            <p:nvPr userDrawn="1"/>
          </p:nvCxnSpPr>
          <p:spPr>
            <a:xfrm rot="19800000">
              <a:off x="4851794" y="6163283"/>
              <a:ext cx="0" cy="137160"/>
            </a:xfrm>
            <a:prstGeom prst="line">
              <a:avLst/>
            </a:prstGeom>
            <a:ln w="6350">
              <a:solidFill>
                <a:schemeClr val="bg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5" name="Straight Connector 124">
              <a:extLst>
                <a:ext uri="{FF2B5EF4-FFF2-40B4-BE49-F238E27FC236}">
                  <a16:creationId xmlns:a16="http://schemas.microsoft.com/office/drawing/2014/main" id="{B34980A9-222E-8D4C-A432-438E7D41B444}"/>
                </a:ext>
              </a:extLst>
            </p:cNvPr>
            <p:cNvCxnSpPr>
              <a:cxnSpLocks/>
            </p:cNvCxnSpPr>
            <p:nvPr userDrawn="1"/>
          </p:nvCxnSpPr>
          <p:spPr>
            <a:xfrm rot="19800000">
              <a:off x="5002424" y="6163283"/>
              <a:ext cx="0" cy="137160"/>
            </a:xfrm>
            <a:prstGeom prst="line">
              <a:avLst/>
            </a:prstGeom>
            <a:ln w="6350">
              <a:solidFill>
                <a:schemeClr val="bg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6" name="Straight Connector 125">
              <a:extLst>
                <a:ext uri="{FF2B5EF4-FFF2-40B4-BE49-F238E27FC236}">
                  <a16:creationId xmlns:a16="http://schemas.microsoft.com/office/drawing/2014/main" id="{B0C82B96-A69B-3047-B990-7A446FFFF29E}"/>
                </a:ext>
              </a:extLst>
            </p:cNvPr>
            <p:cNvCxnSpPr>
              <a:cxnSpLocks/>
            </p:cNvCxnSpPr>
            <p:nvPr userDrawn="1"/>
          </p:nvCxnSpPr>
          <p:spPr>
            <a:xfrm rot="19800000">
              <a:off x="5153054" y="6163283"/>
              <a:ext cx="0" cy="137160"/>
            </a:xfrm>
            <a:prstGeom prst="line">
              <a:avLst/>
            </a:prstGeom>
            <a:ln w="6350">
              <a:solidFill>
                <a:schemeClr val="bg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7" name="Straight Connector 126">
              <a:extLst>
                <a:ext uri="{FF2B5EF4-FFF2-40B4-BE49-F238E27FC236}">
                  <a16:creationId xmlns:a16="http://schemas.microsoft.com/office/drawing/2014/main" id="{F906C1A7-6050-7541-980D-05FD89CDE34D}"/>
                </a:ext>
              </a:extLst>
            </p:cNvPr>
            <p:cNvCxnSpPr>
              <a:cxnSpLocks/>
            </p:cNvCxnSpPr>
            <p:nvPr userDrawn="1"/>
          </p:nvCxnSpPr>
          <p:spPr>
            <a:xfrm rot="19800000">
              <a:off x="5303684" y="6163283"/>
              <a:ext cx="0" cy="137160"/>
            </a:xfrm>
            <a:prstGeom prst="line">
              <a:avLst/>
            </a:prstGeom>
            <a:ln w="6350">
              <a:solidFill>
                <a:schemeClr val="bg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8" name="Straight Connector 127">
              <a:extLst>
                <a:ext uri="{FF2B5EF4-FFF2-40B4-BE49-F238E27FC236}">
                  <a16:creationId xmlns:a16="http://schemas.microsoft.com/office/drawing/2014/main" id="{D1DAD545-CBB5-0B4B-90CD-4F856FE4B98D}"/>
                </a:ext>
              </a:extLst>
            </p:cNvPr>
            <p:cNvCxnSpPr>
              <a:cxnSpLocks/>
            </p:cNvCxnSpPr>
            <p:nvPr userDrawn="1"/>
          </p:nvCxnSpPr>
          <p:spPr>
            <a:xfrm rot="19800000">
              <a:off x="5454314" y="6163283"/>
              <a:ext cx="0" cy="137160"/>
            </a:xfrm>
            <a:prstGeom prst="line">
              <a:avLst/>
            </a:prstGeom>
            <a:ln w="6350">
              <a:solidFill>
                <a:schemeClr val="bg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9" name="Straight Connector 128">
              <a:extLst>
                <a:ext uri="{FF2B5EF4-FFF2-40B4-BE49-F238E27FC236}">
                  <a16:creationId xmlns:a16="http://schemas.microsoft.com/office/drawing/2014/main" id="{72B700B3-6999-D743-9151-EA23F2085975}"/>
                </a:ext>
              </a:extLst>
            </p:cNvPr>
            <p:cNvCxnSpPr>
              <a:cxnSpLocks/>
            </p:cNvCxnSpPr>
            <p:nvPr userDrawn="1"/>
          </p:nvCxnSpPr>
          <p:spPr>
            <a:xfrm rot="19800000">
              <a:off x="5604944" y="6163283"/>
              <a:ext cx="0" cy="137160"/>
            </a:xfrm>
            <a:prstGeom prst="line">
              <a:avLst/>
            </a:prstGeom>
            <a:ln w="6350">
              <a:solidFill>
                <a:schemeClr val="bg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0" name="Straight Connector 129">
              <a:extLst>
                <a:ext uri="{FF2B5EF4-FFF2-40B4-BE49-F238E27FC236}">
                  <a16:creationId xmlns:a16="http://schemas.microsoft.com/office/drawing/2014/main" id="{4358894C-6779-A549-A1A3-4A3489A6E64A}"/>
                </a:ext>
              </a:extLst>
            </p:cNvPr>
            <p:cNvCxnSpPr>
              <a:cxnSpLocks/>
            </p:cNvCxnSpPr>
            <p:nvPr userDrawn="1"/>
          </p:nvCxnSpPr>
          <p:spPr>
            <a:xfrm rot="19800000">
              <a:off x="5755574" y="6163283"/>
              <a:ext cx="0" cy="137160"/>
            </a:xfrm>
            <a:prstGeom prst="line">
              <a:avLst/>
            </a:prstGeom>
            <a:ln w="6350">
              <a:solidFill>
                <a:schemeClr val="bg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1" name="Straight Connector 130">
              <a:extLst>
                <a:ext uri="{FF2B5EF4-FFF2-40B4-BE49-F238E27FC236}">
                  <a16:creationId xmlns:a16="http://schemas.microsoft.com/office/drawing/2014/main" id="{6C1149E6-3A06-1448-9547-EDD494FC835F}"/>
                </a:ext>
              </a:extLst>
            </p:cNvPr>
            <p:cNvCxnSpPr>
              <a:cxnSpLocks/>
            </p:cNvCxnSpPr>
            <p:nvPr userDrawn="1"/>
          </p:nvCxnSpPr>
          <p:spPr>
            <a:xfrm rot="19800000">
              <a:off x="5906204" y="6163283"/>
              <a:ext cx="0" cy="137160"/>
            </a:xfrm>
            <a:prstGeom prst="line">
              <a:avLst/>
            </a:prstGeom>
            <a:ln w="6350">
              <a:solidFill>
                <a:schemeClr val="bg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2" name="Straight Connector 131">
              <a:extLst>
                <a:ext uri="{FF2B5EF4-FFF2-40B4-BE49-F238E27FC236}">
                  <a16:creationId xmlns:a16="http://schemas.microsoft.com/office/drawing/2014/main" id="{79227444-5860-6543-9FB3-5274780374B0}"/>
                </a:ext>
              </a:extLst>
            </p:cNvPr>
            <p:cNvCxnSpPr>
              <a:cxnSpLocks/>
            </p:cNvCxnSpPr>
            <p:nvPr userDrawn="1"/>
          </p:nvCxnSpPr>
          <p:spPr>
            <a:xfrm rot="19800000">
              <a:off x="6056834" y="6163283"/>
              <a:ext cx="0" cy="137160"/>
            </a:xfrm>
            <a:prstGeom prst="line">
              <a:avLst/>
            </a:prstGeom>
            <a:ln w="6350">
              <a:solidFill>
                <a:schemeClr val="bg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3" name="Straight Connector 132">
              <a:extLst>
                <a:ext uri="{FF2B5EF4-FFF2-40B4-BE49-F238E27FC236}">
                  <a16:creationId xmlns:a16="http://schemas.microsoft.com/office/drawing/2014/main" id="{A16E0646-0638-2D4B-BE95-219B6E967239}"/>
                </a:ext>
              </a:extLst>
            </p:cNvPr>
            <p:cNvCxnSpPr>
              <a:cxnSpLocks/>
            </p:cNvCxnSpPr>
            <p:nvPr userDrawn="1"/>
          </p:nvCxnSpPr>
          <p:spPr>
            <a:xfrm rot="19800000">
              <a:off x="6207464" y="6163283"/>
              <a:ext cx="0" cy="137160"/>
            </a:xfrm>
            <a:prstGeom prst="line">
              <a:avLst/>
            </a:prstGeom>
            <a:ln w="6350">
              <a:solidFill>
                <a:schemeClr val="bg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4" name="Straight Connector 133">
              <a:extLst>
                <a:ext uri="{FF2B5EF4-FFF2-40B4-BE49-F238E27FC236}">
                  <a16:creationId xmlns:a16="http://schemas.microsoft.com/office/drawing/2014/main" id="{1EFEB040-B799-1548-B3BA-5E5DAEF23FA5}"/>
                </a:ext>
              </a:extLst>
            </p:cNvPr>
            <p:cNvCxnSpPr>
              <a:cxnSpLocks/>
            </p:cNvCxnSpPr>
            <p:nvPr userDrawn="1"/>
          </p:nvCxnSpPr>
          <p:spPr>
            <a:xfrm rot="19800000">
              <a:off x="6358094" y="6163283"/>
              <a:ext cx="0" cy="137160"/>
            </a:xfrm>
            <a:prstGeom prst="line">
              <a:avLst/>
            </a:prstGeom>
            <a:ln w="6350">
              <a:solidFill>
                <a:schemeClr val="bg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5" name="Straight Connector 134">
              <a:extLst>
                <a:ext uri="{FF2B5EF4-FFF2-40B4-BE49-F238E27FC236}">
                  <a16:creationId xmlns:a16="http://schemas.microsoft.com/office/drawing/2014/main" id="{F08B05BD-1B3E-E54E-A595-E5C0E44B090D}"/>
                </a:ext>
              </a:extLst>
            </p:cNvPr>
            <p:cNvCxnSpPr>
              <a:cxnSpLocks/>
            </p:cNvCxnSpPr>
            <p:nvPr userDrawn="1"/>
          </p:nvCxnSpPr>
          <p:spPr>
            <a:xfrm rot="19800000">
              <a:off x="6508724" y="6163283"/>
              <a:ext cx="0" cy="137160"/>
            </a:xfrm>
            <a:prstGeom prst="line">
              <a:avLst/>
            </a:prstGeom>
            <a:ln w="6350">
              <a:solidFill>
                <a:schemeClr val="bg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6" name="Straight Connector 135">
              <a:extLst>
                <a:ext uri="{FF2B5EF4-FFF2-40B4-BE49-F238E27FC236}">
                  <a16:creationId xmlns:a16="http://schemas.microsoft.com/office/drawing/2014/main" id="{2398B0AD-FD66-8F48-87F5-F88A2D45E8EA}"/>
                </a:ext>
              </a:extLst>
            </p:cNvPr>
            <p:cNvCxnSpPr>
              <a:cxnSpLocks/>
            </p:cNvCxnSpPr>
            <p:nvPr userDrawn="1"/>
          </p:nvCxnSpPr>
          <p:spPr>
            <a:xfrm rot="19800000">
              <a:off x="6659354" y="6163283"/>
              <a:ext cx="0" cy="137160"/>
            </a:xfrm>
            <a:prstGeom prst="line">
              <a:avLst/>
            </a:prstGeom>
            <a:ln w="6350">
              <a:solidFill>
                <a:schemeClr val="bg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7" name="Straight Connector 136">
              <a:extLst>
                <a:ext uri="{FF2B5EF4-FFF2-40B4-BE49-F238E27FC236}">
                  <a16:creationId xmlns:a16="http://schemas.microsoft.com/office/drawing/2014/main" id="{AA7B3011-C8EC-7A43-A6EE-C8A99F50E5CD}"/>
                </a:ext>
              </a:extLst>
            </p:cNvPr>
            <p:cNvCxnSpPr>
              <a:cxnSpLocks/>
            </p:cNvCxnSpPr>
            <p:nvPr userDrawn="1"/>
          </p:nvCxnSpPr>
          <p:spPr>
            <a:xfrm rot="19800000">
              <a:off x="6809984" y="6163283"/>
              <a:ext cx="0" cy="137160"/>
            </a:xfrm>
            <a:prstGeom prst="line">
              <a:avLst/>
            </a:prstGeom>
            <a:ln w="6350">
              <a:solidFill>
                <a:schemeClr val="bg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8" name="Straight Connector 137">
              <a:extLst>
                <a:ext uri="{FF2B5EF4-FFF2-40B4-BE49-F238E27FC236}">
                  <a16:creationId xmlns:a16="http://schemas.microsoft.com/office/drawing/2014/main" id="{491D6B19-748F-CD40-B54C-4D5B9E605DFF}"/>
                </a:ext>
              </a:extLst>
            </p:cNvPr>
            <p:cNvCxnSpPr>
              <a:cxnSpLocks/>
            </p:cNvCxnSpPr>
            <p:nvPr userDrawn="1"/>
          </p:nvCxnSpPr>
          <p:spPr>
            <a:xfrm rot="19800000">
              <a:off x="6960614" y="6163283"/>
              <a:ext cx="0" cy="137160"/>
            </a:xfrm>
            <a:prstGeom prst="line">
              <a:avLst/>
            </a:prstGeom>
            <a:ln w="6350">
              <a:solidFill>
                <a:schemeClr val="bg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9" name="Straight Connector 138">
              <a:extLst>
                <a:ext uri="{FF2B5EF4-FFF2-40B4-BE49-F238E27FC236}">
                  <a16:creationId xmlns:a16="http://schemas.microsoft.com/office/drawing/2014/main" id="{E4111957-8A53-8443-B89E-22DCA72CB0F2}"/>
                </a:ext>
              </a:extLst>
            </p:cNvPr>
            <p:cNvCxnSpPr>
              <a:cxnSpLocks/>
            </p:cNvCxnSpPr>
            <p:nvPr userDrawn="1"/>
          </p:nvCxnSpPr>
          <p:spPr>
            <a:xfrm rot="19800000">
              <a:off x="7111244" y="6163283"/>
              <a:ext cx="0" cy="137160"/>
            </a:xfrm>
            <a:prstGeom prst="line">
              <a:avLst/>
            </a:prstGeom>
            <a:ln w="6350">
              <a:solidFill>
                <a:schemeClr val="bg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0" name="Straight Connector 139">
              <a:extLst>
                <a:ext uri="{FF2B5EF4-FFF2-40B4-BE49-F238E27FC236}">
                  <a16:creationId xmlns:a16="http://schemas.microsoft.com/office/drawing/2014/main" id="{7A770BC7-08B7-1244-A7F3-B7959E38D1A4}"/>
                </a:ext>
              </a:extLst>
            </p:cNvPr>
            <p:cNvCxnSpPr>
              <a:cxnSpLocks/>
            </p:cNvCxnSpPr>
            <p:nvPr userDrawn="1"/>
          </p:nvCxnSpPr>
          <p:spPr>
            <a:xfrm rot="19800000">
              <a:off x="7261874" y="6163283"/>
              <a:ext cx="0" cy="137160"/>
            </a:xfrm>
            <a:prstGeom prst="line">
              <a:avLst/>
            </a:prstGeom>
            <a:ln w="6350">
              <a:solidFill>
                <a:schemeClr val="bg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1" name="Straight Connector 140">
              <a:extLst>
                <a:ext uri="{FF2B5EF4-FFF2-40B4-BE49-F238E27FC236}">
                  <a16:creationId xmlns:a16="http://schemas.microsoft.com/office/drawing/2014/main" id="{40BA082D-37BE-0544-885C-8CC972E687BE}"/>
                </a:ext>
              </a:extLst>
            </p:cNvPr>
            <p:cNvCxnSpPr>
              <a:cxnSpLocks/>
            </p:cNvCxnSpPr>
            <p:nvPr userDrawn="1"/>
          </p:nvCxnSpPr>
          <p:spPr>
            <a:xfrm rot="19800000">
              <a:off x="7412504" y="6163283"/>
              <a:ext cx="0" cy="137160"/>
            </a:xfrm>
            <a:prstGeom prst="line">
              <a:avLst/>
            </a:prstGeom>
            <a:ln w="6350">
              <a:solidFill>
                <a:schemeClr val="bg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2" name="Straight Connector 141">
              <a:extLst>
                <a:ext uri="{FF2B5EF4-FFF2-40B4-BE49-F238E27FC236}">
                  <a16:creationId xmlns:a16="http://schemas.microsoft.com/office/drawing/2014/main" id="{D6E02D1F-CE1F-A949-BB9F-39FF5F5CFF69}"/>
                </a:ext>
              </a:extLst>
            </p:cNvPr>
            <p:cNvCxnSpPr>
              <a:cxnSpLocks/>
            </p:cNvCxnSpPr>
            <p:nvPr userDrawn="1"/>
          </p:nvCxnSpPr>
          <p:spPr>
            <a:xfrm rot="19800000">
              <a:off x="7563134" y="6163283"/>
              <a:ext cx="0" cy="137160"/>
            </a:xfrm>
            <a:prstGeom prst="line">
              <a:avLst/>
            </a:prstGeom>
            <a:ln w="6350">
              <a:solidFill>
                <a:schemeClr val="bg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3" name="Straight Connector 142">
              <a:extLst>
                <a:ext uri="{FF2B5EF4-FFF2-40B4-BE49-F238E27FC236}">
                  <a16:creationId xmlns:a16="http://schemas.microsoft.com/office/drawing/2014/main" id="{0B0E54FC-3169-1246-A2EE-35F0A943BB32}"/>
                </a:ext>
              </a:extLst>
            </p:cNvPr>
            <p:cNvCxnSpPr>
              <a:cxnSpLocks/>
            </p:cNvCxnSpPr>
            <p:nvPr userDrawn="1"/>
          </p:nvCxnSpPr>
          <p:spPr>
            <a:xfrm rot="19800000">
              <a:off x="7713764" y="6163283"/>
              <a:ext cx="0" cy="137160"/>
            </a:xfrm>
            <a:prstGeom prst="line">
              <a:avLst/>
            </a:prstGeom>
            <a:ln w="6350">
              <a:solidFill>
                <a:schemeClr val="bg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4" name="Straight Connector 143">
              <a:extLst>
                <a:ext uri="{FF2B5EF4-FFF2-40B4-BE49-F238E27FC236}">
                  <a16:creationId xmlns:a16="http://schemas.microsoft.com/office/drawing/2014/main" id="{A8BEFF51-0035-3F42-99C0-94F0A445B1B5}"/>
                </a:ext>
              </a:extLst>
            </p:cNvPr>
            <p:cNvCxnSpPr>
              <a:cxnSpLocks/>
            </p:cNvCxnSpPr>
            <p:nvPr userDrawn="1"/>
          </p:nvCxnSpPr>
          <p:spPr>
            <a:xfrm rot="19800000">
              <a:off x="7864394" y="6163283"/>
              <a:ext cx="0" cy="137160"/>
            </a:xfrm>
            <a:prstGeom prst="line">
              <a:avLst/>
            </a:prstGeom>
            <a:ln w="6350">
              <a:solidFill>
                <a:schemeClr val="bg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5" name="Straight Connector 144">
              <a:extLst>
                <a:ext uri="{FF2B5EF4-FFF2-40B4-BE49-F238E27FC236}">
                  <a16:creationId xmlns:a16="http://schemas.microsoft.com/office/drawing/2014/main" id="{5C893861-C059-2645-9ACB-21ED1DE4EBDA}"/>
                </a:ext>
              </a:extLst>
            </p:cNvPr>
            <p:cNvCxnSpPr>
              <a:cxnSpLocks/>
            </p:cNvCxnSpPr>
            <p:nvPr userDrawn="1"/>
          </p:nvCxnSpPr>
          <p:spPr>
            <a:xfrm rot="19800000">
              <a:off x="8015024" y="6163283"/>
              <a:ext cx="0" cy="137160"/>
            </a:xfrm>
            <a:prstGeom prst="line">
              <a:avLst/>
            </a:prstGeom>
            <a:ln w="6350">
              <a:solidFill>
                <a:schemeClr val="bg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6" name="Straight Connector 145">
              <a:extLst>
                <a:ext uri="{FF2B5EF4-FFF2-40B4-BE49-F238E27FC236}">
                  <a16:creationId xmlns:a16="http://schemas.microsoft.com/office/drawing/2014/main" id="{75A1C4F3-E6F9-1A4B-BFFC-975BBB79CB84}"/>
                </a:ext>
              </a:extLst>
            </p:cNvPr>
            <p:cNvCxnSpPr>
              <a:cxnSpLocks/>
            </p:cNvCxnSpPr>
            <p:nvPr userDrawn="1"/>
          </p:nvCxnSpPr>
          <p:spPr>
            <a:xfrm rot="19800000">
              <a:off x="8165654" y="6163283"/>
              <a:ext cx="0" cy="137160"/>
            </a:xfrm>
            <a:prstGeom prst="line">
              <a:avLst/>
            </a:prstGeom>
            <a:ln w="6350">
              <a:solidFill>
                <a:schemeClr val="bg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7" name="Straight Connector 146">
              <a:extLst>
                <a:ext uri="{FF2B5EF4-FFF2-40B4-BE49-F238E27FC236}">
                  <a16:creationId xmlns:a16="http://schemas.microsoft.com/office/drawing/2014/main" id="{AC01242E-8DBB-5E4D-9CB2-FA0E6555B90A}"/>
                </a:ext>
              </a:extLst>
            </p:cNvPr>
            <p:cNvCxnSpPr>
              <a:cxnSpLocks/>
            </p:cNvCxnSpPr>
            <p:nvPr userDrawn="1"/>
          </p:nvCxnSpPr>
          <p:spPr>
            <a:xfrm rot="19800000">
              <a:off x="8316284" y="6163283"/>
              <a:ext cx="0" cy="137160"/>
            </a:xfrm>
            <a:prstGeom prst="line">
              <a:avLst/>
            </a:prstGeom>
            <a:ln w="6350">
              <a:solidFill>
                <a:schemeClr val="bg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8" name="Straight Connector 147">
              <a:extLst>
                <a:ext uri="{FF2B5EF4-FFF2-40B4-BE49-F238E27FC236}">
                  <a16:creationId xmlns:a16="http://schemas.microsoft.com/office/drawing/2014/main" id="{6E027732-D07E-9C49-A589-C334B2FE971C}"/>
                </a:ext>
              </a:extLst>
            </p:cNvPr>
            <p:cNvCxnSpPr>
              <a:cxnSpLocks/>
            </p:cNvCxnSpPr>
            <p:nvPr userDrawn="1"/>
          </p:nvCxnSpPr>
          <p:spPr>
            <a:xfrm rot="19800000">
              <a:off x="8466914" y="6163283"/>
              <a:ext cx="0" cy="137160"/>
            </a:xfrm>
            <a:prstGeom prst="line">
              <a:avLst/>
            </a:prstGeom>
            <a:ln w="6350">
              <a:solidFill>
                <a:schemeClr val="bg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9" name="Straight Connector 148">
              <a:extLst>
                <a:ext uri="{FF2B5EF4-FFF2-40B4-BE49-F238E27FC236}">
                  <a16:creationId xmlns:a16="http://schemas.microsoft.com/office/drawing/2014/main" id="{7987618F-FDA5-D44E-9E52-3CE08BF02AF4}"/>
                </a:ext>
              </a:extLst>
            </p:cNvPr>
            <p:cNvCxnSpPr>
              <a:cxnSpLocks/>
            </p:cNvCxnSpPr>
            <p:nvPr userDrawn="1"/>
          </p:nvCxnSpPr>
          <p:spPr>
            <a:xfrm rot="19800000">
              <a:off x="8768174" y="6163283"/>
              <a:ext cx="0" cy="137160"/>
            </a:xfrm>
            <a:prstGeom prst="line">
              <a:avLst/>
            </a:prstGeom>
            <a:ln w="6350">
              <a:solidFill>
                <a:schemeClr val="bg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0" name="Straight Connector 149">
              <a:extLst>
                <a:ext uri="{FF2B5EF4-FFF2-40B4-BE49-F238E27FC236}">
                  <a16:creationId xmlns:a16="http://schemas.microsoft.com/office/drawing/2014/main" id="{4411AE67-FD6C-FF48-B407-C63D7FA31EA4}"/>
                </a:ext>
              </a:extLst>
            </p:cNvPr>
            <p:cNvCxnSpPr>
              <a:cxnSpLocks/>
            </p:cNvCxnSpPr>
            <p:nvPr userDrawn="1"/>
          </p:nvCxnSpPr>
          <p:spPr>
            <a:xfrm rot="19800000">
              <a:off x="9069434" y="6163283"/>
              <a:ext cx="0" cy="137160"/>
            </a:xfrm>
            <a:prstGeom prst="line">
              <a:avLst/>
            </a:prstGeom>
            <a:ln w="6350">
              <a:solidFill>
                <a:schemeClr val="bg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1" name="Straight Connector 150">
              <a:extLst>
                <a:ext uri="{FF2B5EF4-FFF2-40B4-BE49-F238E27FC236}">
                  <a16:creationId xmlns:a16="http://schemas.microsoft.com/office/drawing/2014/main" id="{8D2AAEF4-3FCE-A346-BCD4-D074C37B5DB3}"/>
                </a:ext>
              </a:extLst>
            </p:cNvPr>
            <p:cNvCxnSpPr>
              <a:cxnSpLocks/>
            </p:cNvCxnSpPr>
            <p:nvPr userDrawn="1"/>
          </p:nvCxnSpPr>
          <p:spPr>
            <a:xfrm rot="19800000">
              <a:off x="9370694" y="6163283"/>
              <a:ext cx="0" cy="137160"/>
            </a:xfrm>
            <a:prstGeom prst="line">
              <a:avLst/>
            </a:prstGeom>
            <a:ln w="6350">
              <a:solidFill>
                <a:schemeClr val="bg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2" name="Straight Connector 151">
              <a:extLst>
                <a:ext uri="{FF2B5EF4-FFF2-40B4-BE49-F238E27FC236}">
                  <a16:creationId xmlns:a16="http://schemas.microsoft.com/office/drawing/2014/main" id="{BB2484FA-2658-2141-913B-3BCE1727EF04}"/>
                </a:ext>
              </a:extLst>
            </p:cNvPr>
            <p:cNvCxnSpPr>
              <a:cxnSpLocks/>
            </p:cNvCxnSpPr>
            <p:nvPr userDrawn="1"/>
          </p:nvCxnSpPr>
          <p:spPr>
            <a:xfrm rot="19800000">
              <a:off x="9671954" y="6163283"/>
              <a:ext cx="0" cy="137160"/>
            </a:xfrm>
            <a:prstGeom prst="line">
              <a:avLst/>
            </a:prstGeom>
            <a:ln w="6350">
              <a:solidFill>
                <a:schemeClr val="bg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3" name="Straight Connector 152">
              <a:extLst>
                <a:ext uri="{FF2B5EF4-FFF2-40B4-BE49-F238E27FC236}">
                  <a16:creationId xmlns:a16="http://schemas.microsoft.com/office/drawing/2014/main" id="{3B28D852-3AC1-4B4E-B055-5730D4410B7C}"/>
                </a:ext>
              </a:extLst>
            </p:cNvPr>
            <p:cNvCxnSpPr>
              <a:cxnSpLocks/>
            </p:cNvCxnSpPr>
            <p:nvPr userDrawn="1"/>
          </p:nvCxnSpPr>
          <p:spPr>
            <a:xfrm rot="19800000">
              <a:off x="9973214" y="6163283"/>
              <a:ext cx="0" cy="137160"/>
            </a:xfrm>
            <a:prstGeom prst="line">
              <a:avLst/>
            </a:prstGeom>
            <a:ln w="6350">
              <a:solidFill>
                <a:schemeClr val="bg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4" name="Straight Connector 153">
              <a:extLst>
                <a:ext uri="{FF2B5EF4-FFF2-40B4-BE49-F238E27FC236}">
                  <a16:creationId xmlns:a16="http://schemas.microsoft.com/office/drawing/2014/main" id="{C2E41833-969E-1947-96F1-266C449CE442}"/>
                </a:ext>
              </a:extLst>
            </p:cNvPr>
            <p:cNvCxnSpPr>
              <a:cxnSpLocks/>
            </p:cNvCxnSpPr>
            <p:nvPr userDrawn="1"/>
          </p:nvCxnSpPr>
          <p:spPr>
            <a:xfrm rot="19800000">
              <a:off x="8617544" y="6163283"/>
              <a:ext cx="0" cy="137160"/>
            </a:xfrm>
            <a:prstGeom prst="line">
              <a:avLst/>
            </a:prstGeom>
            <a:ln w="6350">
              <a:solidFill>
                <a:schemeClr val="bg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5" name="Straight Connector 154">
              <a:extLst>
                <a:ext uri="{FF2B5EF4-FFF2-40B4-BE49-F238E27FC236}">
                  <a16:creationId xmlns:a16="http://schemas.microsoft.com/office/drawing/2014/main" id="{984787F3-7168-4C44-AB6C-F6C2732E794F}"/>
                </a:ext>
              </a:extLst>
            </p:cNvPr>
            <p:cNvCxnSpPr>
              <a:cxnSpLocks/>
            </p:cNvCxnSpPr>
            <p:nvPr userDrawn="1"/>
          </p:nvCxnSpPr>
          <p:spPr>
            <a:xfrm rot="19800000">
              <a:off x="8918804" y="6163283"/>
              <a:ext cx="0" cy="137160"/>
            </a:xfrm>
            <a:prstGeom prst="line">
              <a:avLst/>
            </a:prstGeom>
            <a:ln w="6350">
              <a:solidFill>
                <a:schemeClr val="bg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6" name="Straight Connector 155">
              <a:extLst>
                <a:ext uri="{FF2B5EF4-FFF2-40B4-BE49-F238E27FC236}">
                  <a16:creationId xmlns:a16="http://schemas.microsoft.com/office/drawing/2014/main" id="{FD693D80-E810-0647-ACB4-20209FE8EECF}"/>
                </a:ext>
              </a:extLst>
            </p:cNvPr>
            <p:cNvCxnSpPr>
              <a:cxnSpLocks/>
            </p:cNvCxnSpPr>
            <p:nvPr userDrawn="1"/>
          </p:nvCxnSpPr>
          <p:spPr>
            <a:xfrm rot="19800000">
              <a:off x="9220064" y="6163283"/>
              <a:ext cx="0" cy="137160"/>
            </a:xfrm>
            <a:prstGeom prst="line">
              <a:avLst/>
            </a:prstGeom>
            <a:ln w="6350">
              <a:solidFill>
                <a:schemeClr val="bg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7" name="Straight Connector 156">
              <a:extLst>
                <a:ext uri="{FF2B5EF4-FFF2-40B4-BE49-F238E27FC236}">
                  <a16:creationId xmlns:a16="http://schemas.microsoft.com/office/drawing/2014/main" id="{6F746566-9AC9-4546-A28D-1D5415EF1DBF}"/>
                </a:ext>
              </a:extLst>
            </p:cNvPr>
            <p:cNvCxnSpPr>
              <a:cxnSpLocks/>
            </p:cNvCxnSpPr>
            <p:nvPr userDrawn="1"/>
          </p:nvCxnSpPr>
          <p:spPr>
            <a:xfrm rot="19800000">
              <a:off x="9521324" y="6163283"/>
              <a:ext cx="0" cy="137160"/>
            </a:xfrm>
            <a:prstGeom prst="line">
              <a:avLst/>
            </a:prstGeom>
            <a:ln w="6350">
              <a:solidFill>
                <a:schemeClr val="bg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8" name="Straight Connector 157">
              <a:extLst>
                <a:ext uri="{FF2B5EF4-FFF2-40B4-BE49-F238E27FC236}">
                  <a16:creationId xmlns:a16="http://schemas.microsoft.com/office/drawing/2014/main" id="{631D2E13-5A1B-D246-97B9-69DD3AD8FDED}"/>
                </a:ext>
              </a:extLst>
            </p:cNvPr>
            <p:cNvCxnSpPr>
              <a:cxnSpLocks/>
            </p:cNvCxnSpPr>
            <p:nvPr userDrawn="1"/>
          </p:nvCxnSpPr>
          <p:spPr>
            <a:xfrm rot="19800000">
              <a:off x="9822584" y="6163283"/>
              <a:ext cx="0" cy="137160"/>
            </a:xfrm>
            <a:prstGeom prst="line">
              <a:avLst/>
            </a:prstGeom>
            <a:ln w="6350">
              <a:solidFill>
                <a:schemeClr val="bg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9" name="Straight Connector 158">
              <a:extLst>
                <a:ext uri="{FF2B5EF4-FFF2-40B4-BE49-F238E27FC236}">
                  <a16:creationId xmlns:a16="http://schemas.microsoft.com/office/drawing/2014/main" id="{6700F78E-D346-184E-BEF7-9A243BBEA3AF}"/>
                </a:ext>
              </a:extLst>
            </p:cNvPr>
            <p:cNvCxnSpPr>
              <a:cxnSpLocks/>
            </p:cNvCxnSpPr>
            <p:nvPr userDrawn="1"/>
          </p:nvCxnSpPr>
          <p:spPr>
            <a:xfrm rot="19800000">
              <a:off x="10123844" y="6163283"/>
              <a:ext cx="0" cy="137160"/>
            </a:xfrm>
            <a:prstGeom prst="line">
              <a:avLst/>
            </a:prstGeom>
            <a:ln w="6350">
              <a:solidFill>
                <a:schemeClr val="bg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0" name="Straight Connector 159">
              <a:extLst>
                <a:ext uri="{FF2B5EF4-FFF2-40B4-BE49-F238E27FC236}">
                  <a16:creationId xmlns:a16="http://schemas.microsoft.com/office/drawing/2014/main" id="{0BAA6967-583B-C14A-A3BD-C8E6C35DD510}"/>
                </a:ext>
              </a:extLst>
            </p:cNvPr>
            <p:cNvCxnSpPr>
              <a:cxnSpLocks/>
            </p:cNvCxnSpPr>
            <p:nvPr userDrawn="1"/>
          </p:nvCxnSpPr>
          <p:spPr>
            <a:xfrm rot="19800000">
              <a:off x="10274474" y="6163283"/>
              <a:ext cx="0" cy="137160"/>
            </a:xfrm>
            <a:prstGeom prst="line">
              <a:avLst/>
            </a:prstGeom>
            <a:ln w="6350">
              <a:solidFill>
                <a:schemeClr val="bg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1" name="Straight Connector 160">
              <a:extLst>
                <a:ext uri="{FF2B5EF4-FFF2-40B4-BE49-F238E27FC236}">
                  <a16:creationId xmlns:a16="http://schemas.microsoft.com/office/drawing/2014/main" id="{EE4ADF4E-5FA5-C243-8C6B-80FAFC7422F5}"/>
                </a:ext>
              </a:extLst>
            </p:cNvPr>
            <p:cNvCxnSpPr>
              <a:cxnSpLocks/>
            </p:cNvCxnSpPr>
            <p:nvPr userDrawn="1"/>
          </p:nvCxnSpPr>
          <p:spPr>
            <a:xfrm rot="19800000">
              <a:off x="10425104" y="6163283"/>
              <a:ext cx="0" cy="137160"/>
            </a:xfrm>
            <a:prstGeom prst="line">
              <a:avLst/>
            </a:prstGeom>
            <a:ln w="6350">
              <a:solidFill>
                <a:schemeClr val="bg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2" name="Straight Connector 161">
              <a:extLst>
                <a:ext uri="{FF2B5EF4-FFF2-40B4-BE49-F238E27FC236}">
                  <a16:creationId xmlns:a16="http://schemas.microsoft.com/office/drawing/2014/main" id="{E666428D-4EAF-2449-B020-6479185463EE}"/>
                </a:ext>
              </a:extLst>
            </p:cNvPr>
            <p:cNvCxnSpPr>
              <a:cxnSpLocks/>
            </p:cNvCxnSpPr>
            <p:nvPr userDrawn="1"/>
          </p:nvCxnSpPr>
          <p:spPr>
            <a:xfrm rot="19800000">
              <a:off x="10575734" y="6163283"/>
              <a:ext cx="0" cy="137160"/>
            </a:xfrm>
            <a:prstGeom prst="line">
              <a:avLst/>
            </a:prstGeom>
            <a:ln w="6350">
              <a:solidFill>
                <a:schemeClr val="bg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3" name="Straight Connector 162">
              <a:extLst>
                <a:ext uri="{FF2B5EF4-FFF2-40B4-BE49-F238E27FC236}">
                  <a16:creationId xmlns:a16="http://schemas.microsoft.com/office/drawing/2014/main" id="{8E88A8DF-440D-F843-BDF3-09F542371129}"/>
                </a:ext>
              </a:extLst>
            </p:cNvPr>
            <p:cNvCxnSpPr>
              <a:cxnSpLocks/>
            </p:cNvCxnSpPr>
            <p:nvPr userDrawn="1"/>
          </p:nvCxnSpPr>
          <p:spPr>
            <a:xfrm rot="19800000">
              <a:off x="10726364" y="6163283"/>
              <a:ext cx="0" cy="137160"/>
            </a:xfrm>
            <a:prstGeom prst="line">
              <a:avLst/>
            </a:prstGeom>
            <a:ln w="6350">
              <a:solidFill>
                <a:schemeClr val="bg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4" name="Straight Connector 163">
              <a:extLst>
                <a:ext uri="{FF2B5EF4-FFF2-40B4-BE49-F238E27FC236}">
                  <a16:creationId xmlns:a16="http://schemas.microsoft.com/office/drawing/2014/main" id="{EF21735C-AA7F-1849-ADA0-3B914499816F}"/>
                </a:ext>
              </a:extLst>
            </p:cNvPr>
            <p:cNvCxnSpPr>
              <a:cxnSpLocks/>
            </p:cNvCxnSpPr>
            <p:nvPr userDrawn="1"/>
          </p:nvCxnSpPr>
          <p:spPr>
            <a:xfrm rot="19800000">
              <a:off x="10876994" y="6163283"/>
              <a:ext cx="0" cy="137160"/>
            </a:xfrm>
            <a:prstGeom prst="line">
              <a:avLst/>
            </a:prstGeom>
            <a:ln w="6350">
              <a:solidFill>
                <a:schemeClr val="bg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5" name="Straight Connector 164">
              <a:extLst>
                <a:ext uri="{FF2B5EF4-FFF2-40B4-BE49-F238E27FC236}">
                  <a16:creationId xmlns:a16="http://schemas.microsoft.com/office/drawing/2014/main" id="{DB2F3206-3F4D-FC46-AF28-933B452F1E99}"/>
                </a:ext>
              </a:extLst>
            </p:cNvPr>
            <p:cNvCxnSpPr>
              <a:cxnSpLocks/>
            </p:cNvCxnSpPr>
            <p:nvPr userDrawn="1"/>
          </p:nvCxnSpPr>
          <p:spPr>
            <a:xfrm rot="19800000">
              <a:off x="11027624" y="6163283"/>
              <a:ext cx="0" cy="137160"/>
            </a:xfrm>
            <a:prstGeom prst="line">
              <a:avLst/>
            </a:prstGeom>
            <a:ln w="6350">
              <a:solidFill>
                <a:schemeClr val="bg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6" name="Straight Connector 165">
              <a:extLst>
                <a:ext uri="{FF2B5EF4-FFF2-40B4-BE49-F238E27FC236}">
                  <a16:creationId xmlns:a16="http://schemas.microsoft.com/office/drawing/2014/main" id="{2FE8F496-C465-A347-A46B-24FABA80DD4D}"/>
                </a:ext>
              </a:extLst>
            </p:cNvPr>
            <p:cNvCxnSpPr>
              <a:cxnSpLocks/>
            </p:cNvCxnSpPr>
            <p:nvPr userDrawn="1"/>
          </p:nvCxnSpPr>
          <p:spPr>
            <a:xfrm rot="19800000">
              <a:off x="11178254" y="6163283"/>
              <a:ext cx="0" cy="137160"/>
            </a:xfrm>
            <a:prstGeom prst="line">
              <a:avLst/>
            </a:prstGeom>
            <a:ln w="6350">
              <a:solidFill>
                <a:schemeClr val="bg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7" name="Straight Connector 166">
              <a:extLst>
                <a:ext uri="{FF2B5EF4-FFF2-40B4-BE49-F238E27FC236}">
                  <a16:creationId xmlns:a16="http://schemas.microsoft.com/office/drawing/2014/main" id="{E6E17AEA-01B4-E44D-BCC6-82985AB74360}"/>
                </a:ext>
              </a:extLst>
            </p:cNvPr>
            <p:cNvCxnSpPr>
              <a:cxnSpLocks/>
            </p:cNvCxnSpPr>
            <p:nvPr userDrawn="1"/>
          </p:nvCxnSpPr>
          <p:spPr>
            <a:xfrm rot="19800000">
              <a:off x="11328884" y="6163283"/>
              <a:ext cx="0" cy="137160"/>
            </a:xfrm>
            <a:prstGeom prst="line">
              <a:avLst/>
            </a:prstGeom>
            <a:ln w="6350">
              <a:solidFill>
                <a:schemeClr val="bg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8" name="Straight Connector 167">
              <a:extLst>
                <a:ext uri="{FF2B5EF4-FFF2-40B4-BE49-F238E27FC236}">
                  <a16:creationId xmlns:a16="http://schemas.microsoft.com/office/drawing/2014/main" id="{031E3BA6-E58C-FB48-83BF-7E096922F136}"/>
                </a:ext>
              </a:extLst>
            </p:cNvPr>
            <p:cNvCxnSpPr>
              <a:cxnSpLocks/>
            </p:cNvCxnSpPr>
            <p:nvPr userDrawn="1"/>
          </p:nvCxnSpPr>
          <p:spPr>
            <a:xfrm rot="19800000">
              <a:off x="11479514" y="6163283"/>
              <a:ext cx="0" cy="137160"/>
            </a:xfrm>
            <a:prstGeom prst="line">
              <a:avLst/>
            </a:prstGeom>
            <a:ln w="6350">
              <a:solidFill>
                <a:schemeClr val="bg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9" name="Straight Connector 168">
              <a:extLst>
                <a:ext uri="{FF2B5EF4-FFF2-40B4-BE49-F238E27FC236}">
                  <a16:creationId xmlns:a16="http://schemas.microsoft.com/office/drawing/2014/main" id="{35383660-875D-B341-98E1-1F45EF92F83A}"/>
                </a:ext>
              </a:extLst>
            </p:cNvPr>
            <p:cNvCxnSpPr>
              <a:cxnSpLocks/>
            </p:cNvCxnSpPr>
            <p:nvPr userDrawn="1"/>
          </p:nvCxnSpPr>
          <p:spPr>
            <a:xfrm rot="19800000">
              <a:off x="11630144" y="6163283"/>
              <a:ext cx="0" cy="137160"/>
            </a:xfrm>
            <a:prstGeom prst="line">
              <a:avLst/>
            </a:prstGeom>
            <a:ln w="6350">
              <a:solidFill>
                <a:schemeClr val="bg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0" name="Straight Connector 169">
              <a:extLst>
                <a:ext uri="{FF2B5EF4-FFF2-40B4-BE49-F238E27FC236}">
                  <a16:creationId xmlns:a16="http://schemas.microsoft.com/office/drawing/2014/main" id="{72EEA16F-4F47-074E-B3F6-EC88B7912717}"/>
                </a:ext>
              </a:extLst>
            </p:cNvPr>
            <p:cNvCxnSpPr>
              <a:cxnSpLocks/>
            </p:cNvCxnSpPr>
            <p:nvPr userDrawn="1"/>
          </p:nvCxnSpPr>
          <p:spPr>
            <a:xfrm rot="19800000">
              <a:off x="11780774" y="6163283"/>
              <a:ext cx="0" cy="137160"/>
            </a:xfrm>
            <a:prstGeom prst="line">
              <a:avLst/>
            </a:prstGeom>
            <a:ln w="6350">
              <a:solidFill>
                <a:schemeClr val="bg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1" name="Straight Connector 170">
              <a:extLst>
                <a:ext uri="{FF2B5EF4-FFF2-40B4-BE49-F238E27FC236}">
                  <a16:creationId xmlns:a16="http://schemas.microsoft.com/office/drawing/2014/main" id="{7A17A4D8-75A6-424B-8845-76D56F4E6F76}"/>
                </a:ext>
              </a:extLst>
            </p:cNvPr>
            <p:cNvCxnSpPr>
              <a:cxnSpLocks/>
            </p:cNvCxnSpPr>
            <p:nvPr userDrawn="1"/>
          </p:nvCxnSpPr>
          <p:spPr>
            <a:xfrm rot="19800000">
              <a:off x="11931404" y="6163283"/>
              <a:ext cx="0" cy="137160"/>
            </a:xfrm>
            <a:prstGeom prst="line">
              <a:avLst/>
            </a:prstGeom>
            <a:ln w="6350">
              <a:solidFill>
                <a:schemeClr val="bg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2" name="Straight Connector 171">
              <a:extLst>
                <a:ext uri="{FF2B5EF4-FFF2-40B4-BE49-F238E27FC236}">
                  <a16:creationId xmlns:a16="http://schemas.microsoft.com/office/drawing/2014/main" id="{F11D9AE3-DBF2-7444-9FF4-88A8B3921D0C}"/>
                </a:ext>
              </a:extLst>
            </p:cNvPr>
            <p:cNvCxnSpPr>
              <a:cxnSpLocks/>
            </p:cNvCxnSpPr>
            <p:nvPr userDrawn="1"/>
          </p:nvCxnSpPr>
          <p:spPr>
            <a:xfrm rot="19800000">
              <a:off x="12082034" y="6163283"/>
              <a:ext cx="0" cy="137160"/>
            </a:xfrm>
            <a:prstGeom prst="line">
              <a:avLst/>
            </a:prstGeom>
            <a:ln w="6350">
              <a:solidFill>
                <a:schemeClr val="bg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3" name="Straight Connector 172">
              <a:extLst>
                <a:ext uri="{FF2B5EF4-FFF2-40B4-BE49-F238E27FC236}">
                  <a16:creationId xmlns:a16="http://schemas.microsoft.com/office/drawing/2014/main" id="{DB46B090-17ED-D64C-8A33-E92C5097DFA7}"/>
                </a:ext>
              </a:extLst>
            </p:cNvPr>
            <p:cNvCxnSpPr>
              <a:cxnSpLocks/>
            </p:cNvCxnSpPr>
            <p:nvPr userDrawn="1"/>
          </p:nvCxnSpPr>
          <p:spPr>
            <a:xfrm rot="19800000">
              <a:off x="12232664" y="6163283"/>
              <a:ext cx="0" cy="137160"/>
            </a:xfrm>
            <a:prstGeom prst="line">
              <a:avLst/>
            </a:prstGeom>
            <a:ln w="6350">
              <a:solidFill>
                <a:schemeClr val="bg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4" name="Straight Connector 173">
              <a:extLst>
                <a:ext uri="{FF2B5EF4-FFF2-40B4-BE49-F238E27FC236}">
                  <a16:creationId xmlns:a16="http://schemas.microsoft.com/office/drawing/2014/main" id="{1F600F7F-07EB-C440-B5FC-1E8AE560651A}"/>
                </a:ext>
              </a:extLst>
            </p:cNvPr>
            <p:cNvCxnSpPr>
              <a:cxnSpLocks/>
            </p:cNvCxnSpPr>
            <p:nvPr userDrawn="1"/>
          </p:nvCxnSpPr>
          <p:spPr>
            <a:xfrm rot="19800000">
              <a:off x="12383322" y="6163283"/>
              <a:ext cx="0" cy="137160"/>
            </a:xfrm>
            <a:prstGeom prst="line">
              <a:avLst/>
            </a:prstGeom>
            <a:ln w="6350">
              <a:solidFill>
                <a:schemeClr val="bg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77" name="Text Placeholder 176">
            <a:extLst>
              <a:ext uri="{FF2B5EF4-FFF2-40B4-BE49-F238E27FC236}">
                <a16:creationId xmlns:a16="http://schemas.microsoft.com/office/drawing/2014/main" id="{88F39D2A-DA00-7B46-8CFC-20962B709D28}"/>
              </a:ext>
            </a:extLst>
          </p:cNvPr>
          <p:cNvSpPr>
            <a:spLocks noGrp="1"/>
          </p:cNvSpPr>
          <p:nvPr userDrawn="1">
            <p:ph type="body" idx="1"/>
          </p:nvPr>
        </p:nvSpPr>
        <p:spPr>
          <a:xfrm>
            <a:off x="609600" y="2286000"/>
            <a:ext cx="10972800" cy="3733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</a:t>
            </a:r>
          </a:p>
          <a:p>
            <a:pPr lvl="1"/>
            <a:r>
              <a:rPr lang="en-US" dirty="0"/>
              <a:t>Second 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180" name="Picture 179">
            <a:extLst>
              <a:ext uri="{FF2B5EF4-FFF2-40B4-BE49-F238E27FC236}">
                <a16:creationId xmlns:a16="http://schemas.microsoft.com/office/drawing/2014/main" id="{622FF1EC-339C-B449-8595-EA92A0E66CDA}"/>
              </a:ext>
            </a:extLst>
          </p:cNvPr>
          <p:cNvPicPr>
            <a:picLocks noChangeAspect="1"/>
          </p:cNvPicPr>
          <p:nvPr userDrawn="1"/>
        </p:nvPicPr>
        <p:blipFill>
          <a:blip r:embed="rId9"/>
          <a:stretch>
            <a:fillRect/>
          </a:stretch>
        </p:blipFill>
        <p:spPr>
          <a:xfrm>
            <a:off x="599864" y="6553200"/>
            <a:ext cx="2527300" cy="152400"/>
          </a:xfrm>
          <a:prstGeom prst="rect">
            <a:avLst/>
          </a:prstGeom>
        </p:spPr>
      </p:pic>
      <p:cxnSp>
        <p:nvCxnSpPr>
          <p:cNvPr id="182" name="Straight Connector 181">
            <a:extLst>
              <a:ext uri="{FF2B5EF4-FFF2-40B4-BE49-F238E27FC236}">
                <a16:creationId xmlns:a16="http://schemas.microsoft.com/office/drawing/2014/main" id="{97B8B258-9459-2D42-9651-694F3C5A0CC9}"/>
              </a:ext>
            </a:extLst>
          </p:cNvPr>
          <p:cNvCxnSpPr/>
          <p:nvPr userDrawn="1"/>
        </p:nvCxnSpPr>
        <p:spPr>
          <a:xfrm>
            <a:off x="-16126" y="6433457"/>
            <a:ext cx="12208126" cy="0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4" name="Footer Placeholder 183">
            <a:extLst>
              <a:ext uri="{FF2B5EF4-FFF2-40B4-BE49-F238E27FC236}">
                <a16:creationId xmlns:a16="http://schemas.microsoft.com/office/drawing/2014/main" id="{6D013A53-15A8-AE47-A38E-646A17809E3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51280" y="18043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1" i="0" cap="all" spc="0" baseline="0">
                <a:solidFill>
                  <a:schemeClr val="bg1"/>
                </a:solidFill>
                <a:latin typeface="Arial Black" panose="020B0604020202020204" pitchFamily="34" charset="0"/>
                <a:cs typeface="Arial Black" panose="020B0604020202020204" pitchFamily="34" charset="0"/>
              </a:defRPr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186" name="Slide Number Placeholder 185">
            <a:extLst>
              <a:ext uri="{FF2B5EF4-FFF2-40B4-BE49-F238E27FC236}">
                <a16:creationId xmlns:a16="http://schemas.microsoft.com/office/drawing/2014/main" id="{5BB95E39-F332-D84A-9467-5A5ADB6B9DC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634637" y="6433457"/>
            <a:ext cx="413657" cy="28801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9104F9-3E94-014F-940C-F539A579896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18239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97" r:id="rId2"/>
    <p:sldLayoutId id="2147483661" r:id="rId3"/>
    <p:sldLayoutId id="2147483662" r:id="rId4"/>
    <p:sldLayoutId id="2147483663" r:id="rId5"/>
    <p:sldLayoutId id="2147483667" r:id="rId6"/>
    <p:sldLayoutId id="2147483668" r:id="rId7"/>
  </p:sldLayoutIdLst>
  <p:hf sldNum="0" hdr="0" dt="0"/>
  <p:txStyles>
    <p:titleStyle>
      <a:lvl1pPr algn="l" defTabSz="609585" rtl="0" eaLnBrk="1" latinLnBrk="0" hangingPunct="1">
        <a:spcBef>
          <a:spcPct val="0"/>
        </a:spcBef>
        <a:buNone/>
        <a:defRPr sz="5500" b="1" i="0" kern="1200" spc="-200" baseline="0">
          <a:solidFill>
            <a:schemeClr val="tx1">
              <a:lumMod val="85000"/>
              <a:lumOff val="15000"/>
            </a:schemeClr>
          </a:solidFill>
          <a:latin typeface="Arial"/>
          <a:ea typeface="+mj-ea"/>
          <a:cs typeface="+mj-cs"/>
        </a:defRPr>
      </a:lvl1pPr>
    </p:titleStyle>
    <p:bodyStyle>
      <a:lvl1pPr marL="274320" indent="-274320" algn="l" defTabSz="335265" rtl="0" eaLnBrk="1" latinLnBrk="0" hangingPunct="1">
        <a:lnSpc>
          <a:spcPct val="80000"/>
        </a:lnSpc>
        <a:spcBef>
          <a:spcPts val="0"/>
        </a:spcBef>
        <a:spcAft>
          <a:spcPts val="800"/>
        </a:spcAft>
        <a:buFont typeface="Arial"/>
        <a:buChar char="•"/>
        <a:tabLst>
          <a:tab pos="274320" algn="l"/>
        </a:tabLst>
        <a:defRPr sz="3600" kern="1200" spc="-50" baseline="0">
          <a:solidFill>
            <a:schemeClr val="tx1">
              <a:lumMod val="85000"/>
              <a:lumOff val="15000"/>
            </a:schemeClr>
          </a:solidFill>
          <a:latin typeface="Arial"/>
          <a:ea typeface="+mn-ea"/>
          <a:cs typeface="+mn-cs"/>
        </a:defRPr>
      </a:lvl1pPr>
      <a:lvl2pPr marL="917575" indent="-455613" algn="l" defTabSz="335265" rtl="0" eaLnBrk="1" latinLnBrk="0" hangingPunct="1">
        <a:lnSpc>
          <a:spcPct val="80000"/>
        </a:lnSpc>
        <a:spcBef>
          <a:spcPts val="0"/>
        </a:spcBef>
        <a:spcAft>
          <a:spcPts val="800"/>
        </a:spcAft>
        <a:buFont typeface="Arial"/>
        <a:buChar char="–"/>
        <a:tabLst>
          <a:tab pos="969963" algn="l"/>
        </a:tabLst>
        <a:defRPr sz="3400" kern="1200" spc="-50" baseline="0">
          <a:solidFill>
            <a:schemeClr val="tx1">
              <a:lumMod val="85000"/>
              <a:lumOff val="15000"/>
            </a:schemeClr>
          </a:solidFill>
          <a:latin typeface="Arial"/>
          <a:ea typeface="+mn-ea"/>
          <a:cs typeface="+mn-cs"/>
        </a:defRPr>
      </a:lvl2pPr>
      <a:lvl3pPr marL="1490663" indent="-287338" algn="l" defTabSz="335265" rtl="0" eaLnBrk="1" latinLnBrk="0" hangingPunct="1">
        <a:lnSpc>
          <a:spcPct val="80000"/>
        </a:lnSpc>
        <a:spcBef>
          <a:spcPts val="0"/>
        </a:spcBef>
        <a:spcAft>
          <a:spcPts val="800"/>
        </a:spcAft>
        <a:buFont typeface="Arial"/>
        <a:buChar char="•"/>
        <a:tabLst>
          <a:tab pos="793750" algn="l"/>
        </a:tabLst>
        <a:defRPr sz="3200" kern="1200" spc="-50" baseline="0">
          <a:solidFill>
            <a:schemeClr val="tx1">
              <a:lumMod val="85000"/>
              <a:lumOff val="15000"/>
            </a:schemeClr>
          </a:solidFill>
          <a:latin typeface="Arial"/>
          <a:ea typeface="+mn-ea"/>
          <a:cs typeface="+mn-cs"/>
        </a:defRPr>
      </a:lvl3pPr>
      <a:lvl4pPr marL="1828800" indent="-312738" algn="l" defTabSz="335265" rtl="0" eaLnBrk="1" latinLnBrk="0" hangingPunct="1">
        <a:lnSpc>
          <a:spcPct val="80000"/>
        </a:lnSpc>
        <a:spcBef>
          <a:spcPts val="0"/>
        </a:spcBef>
        <a:spcAft>
          <a:spcPts val="800"/>
        </a:spcAft>
        <a:buFont typeface="Arial"/>
        <a:buChar char="–"/>
        <a:tabLst>
          <a:tab pos="793750" algn="l"/>
        </a:tabLst>
        <a:defRPr sz="2800" kern="1200" spc="-50" baseline="0">
          <a:solidFill>
            <a:schemeClr val="tx1">
              <a:lumMod val="85000"/>
              <a:lumOff val="15000"/>
            </a:schemeClr>
          </a:solidFill>
          <a:latin typeface="Arial"/>
          <a:ea typeface="+mn-ea"/>
          <a:cs typeface="+mn-cs"/>
        </a:defRPr>
      </a:lvl4pPr>
      <a:lvl5pPr marL="2116138" indent="-312738" algn="l" defTabSz="335265" rtl="0" eaLnBrk="1" latinLnBrk="0" hangingPunct="1">
        <a:lnSpc>
          <a:spcPct val="80000"/>
        </a:lnSpc>
        <a:spcBef>
          <a:spcPts val="0"/>
        </a:spcBef>
        <a:spcAft>
          <a:spcPts val="800"/>
        </a:spcAft>
        <a:buFont typeface="Arial"/>
        <a:buChar char="»"/>
        <a:tabLst>
          <a:tab pos="793750" algn="l"/>
        </a:tabLst>
        <a:defRPr sz="2400" kern="1200" spc="-50" baseline="0">
          <a:solidFill>
            <a:schemeClr val="tx1">
              <a:lumMod val="85000"/>
              <a:lumOff val="15000"/>
            </a:schemeClr>
          </a:solidFill>
          <a:latin typeface="Arial"/>
          <a:ea typeface="+mn-ea"/>
          <a:cs typeface="+mn-cs"/>
        </a:defRPr>
      </a:lvl5pPr>
      <a:lvl6pPr marL="3352716" indent="-304792" algn="l" defTabSz="609585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609585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609585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609585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A52ADFC9-EF72-3C4C-94E0-BD6A16B6B268}"/>
              </a:ext>
            </a:extLst>
          </p:cNvPr>
          <p:cNvSpPr/>
          <p:nvPr userDrawn="1"/>
        </p:nvSpPr>
        <p:spPr>
          <a:xfrm>
            <a:off x="0" y="545555"/>
            <a:ext cx="12192000" cy="5887902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F7B6F8AA-C60C-AB4B-AFF7-9D4A74B90AFB}"/>
              </a:ext>
            </a:extLst>
          </p:cNvPr>
          <p:cNvSpPr/>
          <p:nvPr userDrawn="1"/>
        </p:nvSpPr>
        <p:spPr>
          <a:xfrm>
            <a:off x="7952282" y="-10884"/>
            <a:ext cx="4315918" cy="607422"/>
          </a:xfrm>
          <a:prstGeom prst="rect">
            <a:avLst/>
          </a:prstGeom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6" name="Oval 175">
            <a:extLst>
              <a:ext uri="{FF2B5EF4-FFF2-40B4-BE49-F238E27FC236}">
                <a16:creationId xmlns:a16="http://schemas.microsoft.com/office/drawing/2014/main" id="{5CAE88BB-9F3D-A544-A2AF-F4EFDA8953CA}"/>
              </a:ext>
            </a:extLst>
          </p:cNvPr>
          <p:cNvSpPr/>
          <p:nvPr userDrawn="1"/>
        </p:nvSpPr>
        <p:spPr>
          <a:xfrm>
            <a:off x="9843937" y="-2743200"/>
            <a:ext cx="3581400" cy="3581400"/>
          </a:xfrm>
          <a:prstGeom prst="ellipse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1219326"/>
            <a:ext cx="10972800" cy="9446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5" name="Rectangle 7">
            <a:extLst>
              <a:ext uri="{FF2B5EF4-FFF2-40B4-BE49-F238E27FC236}">
                <a16:creationId xmlns:a16="http://schemas.microsoft.com/office/drawing/2014/main" id="{8C7667FD-54ED-E644-BC28-638C4FD43A7D}"/>
              </a:ext>
            </a:extLst>
          </p:cNvPr>
          <p:cNvSpPr/>
          <p:nvPr userDrawn="1"/>
        </p:nvSpPr>
        <p:spPr>
          <a:xfrm>
            <a:off x="-178557" y="-10884"/>
            <a:ext cx="8889274" cy="607422"/>
          </a:xfrm>
          <a:custGeom>
            <a:avLst/>
            <a:gdLst>
              <a:gd name="connsiteX0" fmla="*/ 0 w 8882743"/>
              <a:gd name="connsiteY0" fmla="*/ 0 h 1371600"/>
              <a:gd name="connsiteX1" fmla="*/ 8882743 w 8882743"/>
              <a:gd name="connsiteY1" fmla="*/ 0 h 1371600"/>
              <a:gd name="connsiteX2" fmla="*/ 8882743 w 8882743"/>
              <a:gd name="connsiteY2" fmla="*/ 1371600 h 1371600"/>
              <a:gd name="connsiteX3" fmla="*/ 0 w 8882743"/>
              <a:gd name="connsiteY3" fmla="*/ 1371600 h 1371600"/>
              <a:gd name="connsiteX4" fmla="*/ 0 w 8882743"/>
              <a:gd name="connsiteY4" fmla="*/ 0 h 1371600"/>
              <a:gd name="connsiteX0" fmla="*/ 0 w 8882743"/>
              <a:gd name="connsiteY0" fmla="*/ 0 h 1371600"/>
              <a:gd name="connsiteX1" fmla="*/ 8080769 w 8882743"/>
              <a:gd name="connsiteY1" fmla="*/ 0 h 1371600"/>
              <a:gd name="connsiteX2" fmla="*/ 8882743 w 8882743"/>
              <a:gd name="connsiteY2" fmla="*/ 1371600 h 1371600"/>
              <a:gd name="connsiteX3" fmla="*/ 0 w 8882743"/>
              <a:gd name="connsiteY3" fmla="*/ 1371600 h 1371600"/>
              <a:gd name="connsiteX4" fmla="*/ 0 w 8882743"/>
              <a:gd name="connsiteY4" fmla="*/ 0 h 1371600"/>
              <a:gd name="connsiteX0" fmla="*/ 0 w 8889274"/>
              <a:gd name="connsiteY0" fmla="*/ 770709 h 1371600"/>
              <a:gd name="connsiteX1" fmla="*/ 8087300 w 8889274"/>
              <a:gd name="connsiteY1" fmla="*/ 0 h 1371600"/>
              <a:gd name="connsiteX2" fmla="*/ 8889274 w 8889274"/>
              <a:gd name="connsiteY2" fmla="*/ 1371600 h 1371600"/>
              <a:gd name="connsiteX3" fmla="*/ 6531 w 8889274"/>
              <a:gd name="connsiteY3" fmla="*/ 1371600 h 1371600"/>
              <a:gd name="connsiteX4" fmla="*/ 0 w 8889274"/>
              <a:gd name="connsiteY4" fmla="*/ 770709 h 1371600"/>
              <a:gd name="connsiteX0" fmla="*/ 0 w 8889274"/>
              <a:gd name="connsiteY0" fmla="*/ 0 h 600891"/>
              <a:gd name="connsiteX1" fmla="*/ 8544500 w 8889274"/>
              <a:gd name="connsiteY1" fmla="*/ 6531 h 600891"/>
              <a:gd name="connsiteX2" fmla="*/ 8889274 w 8889274"/>
              <a:gd name="connsiteY2" fmla="*/ 600891 h 600891"/>
              <a:gd name="connsiteX3" fmla="*/ 6531 w 8889274"/>
              <a:gd name="connsiteY3" fmla="*/ 600891 h 600891"/>
              <a:gd name="connsiteX4" fmla="*/ 0 w 8889274"/>
              <a:gd name="connsiteY4" fmla="*/ 0 h 600891"/>
              <a:gd name="connsiteX0" fmla="*/ 0 w 8889274"/>
              <a:gd name="connsiteY0" fmla="*/ 6531 h 607422"/>
              <a:gd name="connsiteX1" fmla="*/ 8557563 w 8889274"/>
              <a:gd name="connsiteY1" fmla="*/ 0 h 607422"/>
              <a:gd name="connsiteX2" fmla="*/ 8889274 w 8889274"/>
              <a:gd name="connsiteY2" fmla="*/ 607422 h 607422"/>
              <a:gd name="connsiteX3" fmla="*/ 6531 w 8889274"/>
              <a:gd name="connsiteY3" fmla="*/ 607422 h 607422"/>
              <a:gd name="connsiteX4" fmla="*/ 0 w 8889274"/>
              <a:gd name="connsiteY4" fmla="*/ 6531 h 6074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889274" h="607422">
                <a:moveTo>
                  <a:pt x="0" y="6531"/>
                </a:moveTo>
                <a:lnTo>
                  <a:pt x="8557563" y="0"/>
                </a:lnTo>
                <a:lnTo>
                  <a:pt x="8889274" y="607422"/>
                </a:lnTo>
                <a:lnTo>
                  <a:pt x="6531" y="607422"/>
                </a:lnTo>
                <a:lnTo>
                  <a:pt x="0" y="653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   </a:t>
            </a:r>
          </a:p>
        </p:txBody>
      </p:sp>
      <p:grpSp>
        <p:nvGrpSpPr>
          <p:cNvPr id="183" name="Group 182">
            <a:extLst>
              <a:ext uri="{FF2B5EF4-FFF2-40B4-BE49-F238E27FC236}">
                <a16:creationId xmlns:a16="http://schemas.microsoft.com/office/drawing/2014/main" id="{160069EA-8362-9C4F-9F05-53587167DBF8}"/>
              </a:ext>
            </a:extLst>
          </p:cNvPr>
          <p:cNvGrpSpPr/>
          <p:nvPr userDrawn="1"/>
        </p:nvGrpSpPr>
        <p:grpSpPr>
          <a:xfrm>
            <a:off x="-194311" y="6296297"/>
            <a:ext cx="12577633" cy="137160"/>
            <a:chOff x="-194311" y="6163283"/>
            <a:chExt cx="12577633" cy="137160"/>
          </a:xfrm>
        </p:grpSpPr>
        <p:cxnSp>
          <p:nvCxnSpPr>
            <p:cNvPr id="7" name="Straight Connector 6">
              <a:extLst>
                <a:ext uri="{FF2B5EF4-FFF2-40B4-BE49-F238E27FC236}">
                  <a16:creationId xmlns:a16="http://schemas.microsoft.com/office/drawing/2014/main" id="{667EB810-DC27-0346-98E0-8D56C4439739}"/>
                </a:ext>
              </a:extLst>
            </p:cNvPr>
            <p:cNvCxnSpPr>
              <a:cxnSpLocks/>
            </p:cNvCxnSpPr>
            <p:nvPr userDrawn="1"/>
          </p:nvCxnSpPr>
          <p:spPr>
            <a:xfrm rot="19800000">
              <a:off x="-194311" y="6163283"/>
              <a:ext cx="0" cy="137160"/>
            </a:xfrm>
            <a:prstGeom prst="line">
              <a:avLst/>
            </a:prstGeom>
            <a:ln w="6350">
              <a:solidFill>
                <a:schemeClr val="bg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7">
              <a:extLst>
                <a:ext uri="{FF2B5EF4-FFF2-40B4-BE49-F238E27FC236}">
                  <a16:creationId xmlns:a16="http://schemas.microsoft.com/office/drawing/2014/main" id="{2BCC67F0-4568-0745-8D8D-D12D1EDD251E}"/>
                </a:ext>
              </a:extLst>
            </p:cNvPr>
            <p:cNvCxnSpPr>
              <a:cxnSpLocks/>
            </p:cNvCxnSpPr>
            <p:nvPr userDrawn="1"/>
          </p:nvCxnSpPr>
          <p:spPr>
            <a:xfrm rot="19800000">
              <a:off x="-43681" y="6163283"/>
              <a:ext cx="0" cy="137160"/>
            </a:xfrm>
            <a:prstGeom prst="line">
              <a:avLst/>
            </a:prstGeom>
            <a:ln w="6350">
              <a:solidFill>
                <a:schemeClr val="bg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6F72191F-091E-B046-B4BC-836D775532F9}"/>
                </a:ext>
              </a:extLst>
            </p:cNvPr>
            <p:cNvCxnSpPr>
              <a:cxnSpLocks/>
            </p:cNvCxnSpPr>
            <p:nvPr userDrawn="1"/>
          </p:nvCxnSpPr>
          <p:spPr>
            <a:xfrm rot="19800000">
              <a:off x="106949" y="6163283"/>
              <a:ext cx="0" cy="137160"/>
            </a:xfrm>
            <a:prstGeom prst="line">
              <a:avLst/>
            </a:prstGeom>
            <a:ln w="6350">
              <a:solidFill>
                <a:schemeClr val="bg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036C73C4-38A5-B54A-A240-4338EF64FFD4}"/>
                </a:ext>
              </a:extLst>
            </p:cNvPr>
            <p:cNvCxnSpPr>
              <a:cxnSpLocks/>
            </p:cNvCxnSpPr>
            <p:nvPr userDrawn="1"/>
          </p:nvCxnSpPr>
          <p:spPr>
            <a:xfrm rot="19800000">
              <a:off x="257579" y="6163283"/>
              <a:ext cx="0" cy="137160"/>
            </a:xfrm>
            <a:prstGeom prst="line">
              <a:avLst/>
            </a:prstGeom>
            <a:ln w="6350">
              <a:solidFill>
                <a:schemeClr val="bg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409B7994-0D19-FA43-87A3-C56A5421F802}"/>
                </a:ext>
              </a:extLst>
            </p:cNvPr>
            <p:cNvCxnSpPr>
              <a:cxnSpLocks/>
            </p:cNvCxnSpPr>
            <p:nvPr userDrawn="1"/>
          </p:nvCxnSpPr>
          <p:spPr>
            <a:xfrm rot="19800000">
              <a:off x="408209" y="6163283"/>
              <a:ext cx="0" cy="137160"/>
            </a:xfrm>
            <a:prstGeom prst="line">
              <a:avLst/>
            </a:prstGeom>
            <a:ln w="6350">
              <a:solidFill>
                <a:schemeClr val="bg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245B04EF-D5C9-CC49-99FA-020063246020}"/>
                </a:ext>
              </a:extLst>
            </p:cNvPr>
            <p:cNvCxnSpPr>
              <a:cxnSpLocks/>
            </p:cNvCxnSpPr>
            <p:nvPr userDrawn="1"/>
          </p:nvCxnSpPr>
          <p:spPr>
            <a:xfrm rot="19800000">
              <a:off x="558839" y="6163283"/>
              <a:ext cx="0" cy="137160"/>
            </a:xfrm>
            <a:prstGeom prst="line">
              <a:avLst/>
            </a:prstGeom>
            <a:ln w="6350">
              <a:solidFill>
                <a:schemeClr val="bg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CFEC5562-E729-1C45-9096-AD3D7AA840D0}"/>
                </a:ext>
              </a:extLst>
            </p:cNvPr>
            <p:cNvCxnSpPr>
              <a:cxnSpLocks/>
            </p:cNvCxnSpPr>
            <p:nvPr userDrawn="1"/>
          </p:nvCxnSpPr>
          <p:spPr>
            <a:xfrm rot="19800000">
              <a:off x="709469" y="6163283"/>
              <a:ext cx="0" cy="137160"/>
            </a:xfrm>
            <a:prstGeom prst="line">
              <a:avLst/>
            </a:prstGeom>
            <a:ln w="6350">
              <a:solidFill>
                <a:schemeClr val="bg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4FF6C8DB-7226-9F44-9BF8-D6197296321C}"/>
                </a:ext>
              </a:extLst>
            </p:cNvPr>
            <p:cNvCxnSpPr>
              <a:cxnSpLocks/>
            </p:cNvCxnSpPr>
            <p:nvPr userDrawn="1"/>
          </p:nvCxnSpPr>
          <p:spPr>
            <a:xfrm rot="19800000">
              <a:off x="860099" y="6163283"/>
              <a:ext cx="0" cy="137160"/>
            </a:xfrm>
            <a:prstGeom prst="line">
              <a:avLst/>
            </a:prstGeom>
            <a:ln w="6350">
              <a:solidFill>
                <a:schemeClr val="bg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1C2B16A2-594A-514B-8DF9-4F227D044881}"/>
                </a:ext>
              </a:extLst>
            </p:cNvPr>
            <p:cNvCxnSpPr>
              <a:cxnSpLocks/>
            </p:cNvCxnSpPr>
            <p:nvPr userDrawn="1"/>
          </p:nvCxnSpPr>
          <p:spPr>
            <a:xfrm rot="19800000">
              <a:off x="1010729" y="6163283"/>
              <a:ext cx="0" cy="137160"/>
            </a:xfrm>
            <a:prstGeom prst="line">
              <a:avLst/>
            </a:prstGeom>
            <a:ln w="6350">
              <a:solidFill>
                <a:schemeClr val="bg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8B656274-B259-DC46-926F-D73C14754A82}"/>
                </a:ext>
              </a:extLst>
            </p:cNvPr>
            <p:cNvCxnSpPr>
              <a:cxnSpLocks/>
            </p:cNvCxnSpPr>
            <p:nvPr userDrawn="1"/>
          </p:nvCxnSpPr>
          <p:spPr>
            <a:xfrm rot="19800000">
              <a:off x="1161359" y="6163283"/>
              <a:ext cx="0" cy="137160"/>
            </a:xfrm>
            <a:prstGeom prst="line">
              <a:avLst/>
            </a:prstGeom>
            <a:ln w="6350">
              <a:solidFill>
                <a:schemeClr val="bg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5C874934-0A81-4F4C-A3CF-F5A569C27CD8}"/>
                </a:ext>
              </a:extLst>
            </p:cNvPr>
            <p:cNvCxnSpPr>
              <a:cxnSpLocks/>
            </p:cNvCxnSpPr>
            <p:nvPr userDrawn="1"/>
          </p:nvCxnSpPr>
          <p:spPr>
            <a:xfrm rot="19800000">
              <a:off x="1311989" y="6163283"/>
              <a:ext cx="0" cy="137160"/>
            </a:xfrm>
            <a:prstGeom prst="line">
              <a:avLst/>
            </a:prstGeom>
            <a:ln w="6350">
              <a:solidFill>
                <a:schemeClr val="bg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C500EC4C-53EA-2E4F-9D95-D3D9A30916D8}"/>
                </a:ext>
              </a:extLst>
            </p:cNvPr>
            <p:cNvCxnSpPr>
              <a:cxnSpLocks/>
            </p:cNvCxnSpPr>
            <p:nvPr userDrawn="1"/>
          </p:nvCxnSpPr>
          <p:spPr>
            <a:xfrm rot="19800000">
              <a:off x="1462619" y="6163283"/>
              <a:ext cx="0" cy="137160"/>
            </a:xfrm>
            <a:prstGeom prst="line">
              <a:avLst/>
            </a:prstGeom>
            <a:ln w="6350">
              <a:solidFill>
                <a:schemeClr val="bg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EBA8EA6B-B19E-7441-B890-FF66B228FAFD}"/>
                </a:ext>
              </a:extLst>
            </p:cNvPr>
            <p:cNvCxnSpPr>
              <a:cxnSpLocks/>
            </p:cNvCxnSpPr>
            <p:nvPr userDrawn="1"/>
          </p:nvCxnSpPr>
          <p:spPr>
            <a:xfrm rot="19800000">
              <a:off x="1613249" y="6163283"/>
              <a:ext cx="0" cy="137160"/>
            </a:xfrm>
            <a:prstGeom prst="line">
              <a:avLst/>
            </a:prstGeom>
            <a:ln w="6350">
              <a:solidFill>
                <a:schemeClr val="bg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CA78EFC3-A5A6-C44F-A0A3-BB376AA9C66F}"/>
                </a:ext>
              </a:extLst>
            </p:cNvPr>
            <p:cNvCxnSpPr>
              <a:cxnSpLocks/>
            </p:cNvCxnSpPr>
            <p:nvPr userDrawn="1"/>
          </p:nvCxnSpPr>
          <p:spPr>
            <a:xfrm rot="19800000">
              <a:off x="1763879" y="6163283"/>
              <a:ext cx="0" cy="137160"/>
            </a:xfrm>
            <a:prstGeom prst="line">
              <a:avLst/>
            </a:prstGeom>
            <a:ln w="6350">
              <a:solidFill>
                <a:schemeClr val="bg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id="{89D1DA20-97ED-174A-8E2F-BD7393B126B0}"/>
                </a:ext>
              </a:extLst>
            </p:cNvPr>
            <p:cNvCxnSpPr>
              <a:cxnSpLocks/>
            </p:cNvCxnSpPr>
            <p:nvPr userDrawn="1"/>
          </p:nvCxnSpPr>
          <p:spPr>
            <a:xfrm rot="19800000">
              <a:off x="1914509" y="6163283"/>
              <a:ext cx="0" cy="137160"/>
            </a:xfrm>
            <a:prstGeom prst="line">
              <a:avLst/>
            </a:prstGeom>
            <a:ln w="6350">
              <a:solidFill>
                <a:schemeClr val="bg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id="{D42EDBCC-A9CD-C445-8EBA-E5BAE20740BA}"/>
                </a:ext>
              </a:extLst>
            </p:cNvPr>
            <p:cNvCxnSpPr>
              <a:cxnSpLocks/>
            </p:cNvCxnSpPr>
            <p:nvPr userDrawn="1"/>
          </p:nvCxnSpPr>
          <p:spPr>
            <a:xfrm rot="19800000">
              <a:off x="2065139" y="6163283"/>
              <a:ext cx="0" cy="137160"/>
            </a:xfrm>
            <a:prstGeom prst="line">
              <a:avLst/>
            </a:prstGeom>
            <a:ln w="6350">
              <a:solidFill>
                <a:schemeClr val="bg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id="{73DD057F-1CB3-914B-8D05-18554AF6234E}"/>
                </a:ext>
              </a:extLst>
            </p:cNvPr>
            <p:cNvCxnSpPr>
              <a:cxnSpLocks/>
            </p:cNvCxnSpPr>
            <p:nvPr userDrawn="1"/>
          </p:nvCxnSpPr>
          <p:spPr>
            <a:xfrm rot="19800000">
              <a:off x="2215769" y="6163283"/>
              <a:ext cx="0" cy="137160"/>
            </a:xfrm>
            <a:prstGeom prst="line">
              <a:avLst/>
            </a:prstGeom>
            <a:ln w="6350">
              <a:solidFill>
                <a:schemeClr val="bg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08D185D7-8A8C-1F48-9E2F-23F68D3F0E3C}"/>
                </a:ext>
              </a:extLst>
            </p:cNvPr>
            <p:cNvCxnSpPr>
              <a:cxnSpLocks/>
            </p:cNvCxnSpPr>
            <p:nvPr userDrawn="1"/>
          </p:nvCxnSpPr>
          <p:spPr>
            <a:xfrm rot="19800000">
              <a:off x="2366399" y="6163283"/>
              <a:ext cx="0" cy="137160"/>
            </a:xfrm>
            <a:prstGeom prst="line">
              <a:avLst/>
            </a:prstGeom>
            <a:ln w="6350">
              <a:solidFill>
                <a:schemeClr val="bg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id="{2CA7E344-7E46-644C-A502-AADFBCA5AAF3}"/>
                </a:ext>
              </a:extLst>
            </p:cNvPr>
            <p:cNvCxnSpPr>
              <a:cxnSpLocks/>
            </p:cNvCxnSpPr>
            <p:nvPr userDrawn="1"/>
          </p:nvCxnSpPr>
          <p:spPr>
            <a:xfrm rot="19800000">
              <a:off x="2517029" y="6163283"/>
              <a:ext cx="0" cy="137160"/>
            </a:xfrm>
            <a:prstGeom prst="line">
              <a:avLst/>
            </a:prstGeom>
            <a:ln w="6350">
              <a:solidFill>
                <a:schemeClr val="bg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>
              <a:extLst>
                <a:ext uri="{FF2B5EF4-FFF2-40B4-BE49-F238E27FC236}">
                  <a16:creationId xmlns:a16="http://schemas.microsoft.com/office/drawing/2014/main" id="{41066B18-54A2-8540-8101-4CF8273D8DC7}"/>
                </a:ext>
              </a:extLst>
            </p:cNvPr>
            <p:cNvCxnSpPr>
              <a:cxnSpLocks/>
            </p:cNvCxnSpPr>
            <p:nvPr userDrawn="1"/>
          </p:nvCxnSpPr>
          <p:spPr>
            <a:xfrm rot="19800000">
              <a:off x="2667659" y="6163283"/>
              <a:ext cx="0" cy="137160"/>
            </a:xfrm>
            <a:prstGeom prst="line">
              <a:avLst/>
            </a:prstGeom>
            <a:ln w="6350">
              <a:solidFill>
                <a:schemeClr val="bg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>
              <a:extLst>
                <a:ext uri="{FF2B5EF4-FFF2-40B4-BE49-F238E27FC236}">
                  <a16:creationId xmlns:a16="http://schemas.microsoft.com/office/drawing/2014/main" id="{5C01922B-0AEE-9C40-954B-ADF3274B627B}"/>
                </a:ext>
              </a:extLst>
            </p:cNvPr>
            <p:cNvCxnSpPr>
              <a:cxnSpLocks/>
            </p:cNvCxnSpPr>
            <p:nvPr userDrawn="1"/>
          </p:nvCxnSpPr>
          <p:spPr>
            <a:xfrm rot="19800000">
              <a:off x="2818289" y="6163283"/>
              <a:ext cx="0" cy="137160"/>
            </a:xfrm>
            <a:prstGeom prst="line">
              <a:avLst/>
            </a:prstGeom>
            <a:ln w="6350">
              <a:solidFill>
                <a:schemeClr val="bg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id="{5D46EE84-9F1B-DC48-A89F-F18F67CA740E}"/>
                </a:ext>
              </a:extLst>
            </p:cNvPr>
            <p:cNvCxnSpPr>
              <a:cxnSpLocks/>
            </p:cNvCxnSpPr>
            <p:nvPr userDrawn="1"/>
          </p:nvCxnSpPr>
          <p:spPr>
            <a:xfrm rot="19800000">
              <a:off x="2968919" y="6163283"/>
              <a:ext cx="0" cy="137160"/>
            </a:xfrm>
            <a:prstGeom prst="line">
              <a:avLst/>
            </a:prstGeom>
            <a:ln w="6350">
              <a:solidFill>
                <a:schemeClr val="bg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>
              <a:extLst>
                <a:ext uri="{FF2B5EF4-FFF2-40B4-BE49-F238E27FC236}">
                  <a16:creationId xmlns:a16="http://schemas.microsoft.com/office/drawing/2014/main" id="{84BDCB33-D5FB-3643-A2B4-2448814741AC}"/>
                </a:ext>
              </a:extLst>
            </p:cNvPr>
            <p:cNvCxnSpPr>
              <a:cxnSpLocks/>
            </p:cNvCxnSpPr>
            <p:nvPr userDrawn="1"/>
          </p:nvCxnSpPr>
          <p:spPr>
            <a:xfrm rot="19800000">
              <a:off x="3119549" y="6163283"/>
              <a:ext cx="0" cy="137160"/>
            </a:xfrm>
            <a:prstGeom prst="line">
              <a:avLst/>
            </a:prstGeom>
            <a:ln w="6350">
              <a:solidFill>
                <a:schemeClr val="bg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>
              <a:extLst>
                <a:ext uri="{FF2B5EF4-FFF2-40B4-BE49-F238E27FC236}">
                  <a16:creationId xmlns:a16="http://schemas.microsoft.com/office/drawing/2014/main" id="{561BC713-A030-2A43-AF23-DED4171F6BF5}"/>
                </a:ext>
              </a:extLst>
            </p:cNvPr>
            <p:cNvCxnSpPr>
              <a:cxnSpLocks/>
            </p:cNvCxnSpPr>
            <p:nvPr userDrawn="1"/>
          </p:nvCxnSpPr>
          <p:spPr>
            <a:xfrm rot="19800000">
              <a:off x="3270179" y="6163283"/>
              <a:ext cx="0" cy="137160"/>
            </a:xfrm>
            <a:prstGeom prst="line">
              <a:avLst/>
            </a:prstGeom>
            <a:ln w="6350">
              <a:solidFill>
                <a:schemeClr val="bg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>
              <a:extLst>
                <a:ext uri="{FF2B5EF4-FFF2-40B4-BE49-F238E27FC236}">
                  <a16:creationId xmlns:a16="http://schemas.microsoft.com/office/drawing/2014/main" id="{B5A1490C-C2E5-2841-8A92-ADEECE538A4B}"/>
                </a:ext>
              </a:extLst>
            </p:cNvPr>
            <p:cNvCxnSpPr>
              <a:cxnSpLocks/>
            </p:cNvCxnSpPr>
            <p:nvPr userDrawn="1"/>
          </p:nvCxnSpPr>
          <p:spPr>
            <a:xfrm rot="19800000">
              <a:off x="3420809" y="6163283"/>
              <a:ext cx="0" cy="137160"/>
            </a:xfrm>
            <a:prstGeom prst="line">
              <a:avLst/>
            </a:prstGeom>
            <a:ln w="6350">
              <a:solidFill>
                <a:schemeClr val="bg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>
              <a:extLst>
                <a:ext uri="{FF2B5EF4-FFF2-40B4-BE49-F238E27FC236}">
                  <a16:creationId xmlns:a16="http://schemas.microsoft.com/office/drawing/2014/main" id="{46DEA2AB-1672-504B-9CAB-2E0679F7F1A2}"/>
                </a:ext>
              </a:extLst>
            </p:cNvPr>
            <p:cNvCxnSpPr>
              <a:cxnSpLocks/>
            </p:cNvCxnSpPr>
            <p:nvPr userDrawn="1"/>
          </p:nvCxnSpPr>
          <p:spPr>
            <a:xfrm rot="19800000">
              <a:off x="3571439" y="6163283"/>
              <a:ext cx="0" cy="137160"/>
            </a:xfrm>
            <a:prstGeom prst="line">
              <a:avLst/>
            </a:prstGeom>
            <a:ln w="6350">
              <a:solidFill>
                <a:schemeClr val="bg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>
              <a:extLst>
                <a:ext uri="{FF2B5EF4-FFF2-40B4-BE49-F238E27FC236}">
                  <a16:creationId xmlns:a16="http://schemas.microsoft.com/office/drawing/2014/main" id="{9C21BF8B-1684-424C-AD3B-2566D85EC79B}"/>
                </a:ext>
              </a:extLst>
            </p:cNvPr>
            <p:cNvCxnSpPr>
              <a:cxnSpLocks/>
            </p:cNvCxnSpPr>
            <p:nvPr userDrawn="1"/>
          </p:nvCxnSpPr>
          <p:spPr>
            <a:xfrm rot="19800000">
              <a:off x="3722069" y="6163283"/>
              <a:ext cx="0" cy="137160"/>
            </a:xfrm>
            <a:prstGeom prst="line">
              <a:avLst/>
            </a:prstGeom>
            <a:ln w="6350">
              <a:solidFill>
                <a:schemeClr val="bg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>
              <a:extLst>
                <a:ext uri="{FF2B5EF4-FFF2-40B4-BE49-F238E27FC236}">
                  <a16:creationId xmlns:a16="http://schemas.microsoft.com/office/drawing/2014/main" id="{32663DE2-40CC-4C40-907B-309DA35FD708}"/>
                </a:ext>
              </a:extLst>
            </p:cNvPr>
            <p:cNvCxnSpPr>
              <a:cxnSpLocks/>
            </p:cNvCxnSpPr>
            <p:nvPr userDrawn="1"/>
          </p:nvCxnSpPr>
          <p:spPr>
            <a:xfrm rot="19800000">
              <a:off x="3872699" y="6163283"/>
              <a:ext cx="0" cy="137160"/>
            </a:xfrm>
            <a:prstGeom prst="line">
              <a:avLst/>
            </a:prstGeom>
            <a:ln w="6350">
              <a:solidFill>
                <a:schemeClr val="bg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>
              <a:extLst>
                <a:ext uri="{FF2B5EF4-FFF2-40B4-BE49-F238E27FC236}">
                  <a16:creationId xmlns:a16="http://schemas.microsoft.com/office/drawing/2014/main" id="{4F5765A1-F28A-C747-9965-512D52A73E28}"/>
                </a:ext>
              </a:extLst>
            </p:cNvPr>
            <p:cNvCxnSpPr>
              <a:cxnSpLocks/>
            </p:cNvCxnSpPr>
            <p:nvPr userDrawn="1"/>
          </p:nvCxnSpPr>
          <p:spPr>
            <a:xfrm rot="19800000">
              <a:off x="4023329" y="6163283"/>
              <a:ext cx="0" cy="137160"/>
            </a:xfrm>
            <a:prstGeom prst="line">
              <a:avLst/>
            </a:prstGeom>
            <a:ln w="6350">
              <a:solidFill>
                <a:schemeClr val="bg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>
              <a:extLst>
                <a:ext uri="{FF2B5EF4-FFF2-40B4-BE49-F238E27FC236}">
                  <a16:creationId xmlns:a16="http://schemas.microsoft.com/office/drawing/2014/main" id="{4A310CBE-069C-984A-81A1-4E6FE00E6DCE}"/>
                </a:ext>
              </a:extLst>
            </p:cNvPr>
            <p:cNvCxnSpPr>
              <a:cxnSpLocks/>
            </p:cNvCxnSpPr>
            <p:nvPr userDrawn="1"/>
          </p:nvCxnSpPr>
          <p:spPr>
            <a:xfrm rot="19800000">
              <a:off x="4173959" y="6163283"/>
              <a:ext cx="0" cy="137160"/>
            </a:xfrm>
            <a:prstGeom prst="line">
              <a:avLst/>
            </a:prstGeom>
            <a:ln w="6350">
              <a:solidFill>
                <a:schemeClr val="bg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>
              <a:extLst>
                <a:ext uri="{FF2B5EF4-FFF2-40B4-BE49-F238E27FC236}">
                  <a16:creationId xmlns:a16="http://schemas.microsoft.com/office/drawing/2014/main" id="{F6E42D37-B653-1447-A6B1-58CEB1881B90}"/>
                </a:ext>
              </a:extLst>
            </p:cNvPr>
            <p:cNvCxnSpPr>
              <a:cxnSpLocks/>
            </p:cNvCxnSpPr>
            <p:nvPr userDrawn="1"/>
          </p:nvCxnSpPr>
          <p:spPr>
            <a:xfrm rot="19800000">
              <a:off x="4324589" y="6163283"/>
              <a:ext cx="0" cy="137160"/>
            </a:xfrm>
            <a:prstGeom prst="line">
              <a:avLst/>
            </a:prstGeom>
            <a:ln w="6350">
              <a:solidFill>
                <a:schemeClr val="bg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>
              <a:extLst>
                <a:ext uri="{FF2B5EF4-FFF2-40B4-BE49-F238E27FC236}">
                  <a16:creationId xmlns:a16="http://schemas.microsoft.com/office/drawing/2014/main" id="{BB5C2618-E0F2-5B4D-AE08-0D8EC4CE7037}"/>
                </a:ext>
              </a:extLst>
            </p:cNvPr>
            <p:cNvCxnSpPr>
              <a:cxnSpLocks/>
            </p:cNvCxnSpPr>
            <p:nvPr userDrawn="1"/>
          </p:nvCxnSpPr>
          <p:spPr>
            <a:xfrm rot="19800000">
              <a:off x="4475219" y="6163283"/>
              <a:ext cx="0" cy="137160"/>
            </a:xfrm>
            <a:prstGeom prst="line">
              <a:avLst/>
            </a:prstGeom>
            <a:ln w="6350">
              <a:solidFill>
                <a:schemeClr val="bg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>
              <a:extLst>
                <a:ext uri="{FF2B5EF4-FFF2-40B4-BE49-F238E27FC236}">
                  <a16:creationId xmlns:a16="http://schemas.microsoft.com/office/drawing/2014/main" id="{0840D7F0-E062-1B4B-BB62-0AFE650CE42F}"/>
                </a:ext>
              </a:extLst>
            </p:cNvPr>
            <p:cNvCxnSpPr>
              <a:cxnSpLocks/>
            </p:cNvCxnSpPr>
            <p:nvPr userDrawn="1"/>
          </p:nvCxnSpPr>
          <p:spPr>
            <a:xfrm rot="19800000">
              <a:off x="4625849" y="6163283"/>
              <a:ext cx="0" cy="137160"/>
            </a:xfrm>
            <a:prstGeom prst="line">
              <a:avLst/>
            </a:prstGeom>
            <a:ln w="6350">
              <a:solidFill>
                <a:schemeClr val="bg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>
              <a:extLst>
                <a:ext uri="{FF2B5EF4-FFF2-40B4-BE49-F238E27FC236}">
                  <a16:creationId xmlns:a16="http://schemas.microsoft.com/office/drawing/2014/main" id="{9A3AC2FA-D535-FE44-B5DA-3C0CD5901FBC}"/>
                </a:ext>
              </a:extLst>
            </p:cNvPr>
            <p:cNvCxnSpPr>
              <a:cxnSpLocks/>
            </p:cNvCxnSpPr>
            <p:nvPr userDrawn="1"/>
          </p:nvCxnSpPr>
          <p:spPr>
            <a:xfrm rot="19800000">
              <a:off x="4776479" y="6163283"/>
              <a:ext cx="0" cy="137160"/>
            </a:xfrm>
            <a:prstGeom prst="line">
              <a:avLst/>
            </a:prstGeom>
            <a:ln w="6350">
              <a:solidFill>
                <a:schemeClr val="bg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>
              <a:extLst>
                <a:ext uri="{FF2B5EF4-FFF2-40B4-BE49-F238E27FC236}">
                  <a16:creationId xmlns:a16="http://schemas.microsoft.com/office/drawing/2014/main" id="{8F6743C2-4781-7549-AABF-EB6C3E41B3B2}"/>
                </a:ext>
              </a:extLst>
            </p:cNvPr>
            <p:cNvCxnSpPr>
              <a:cxnSpLocks/>
            </p:cNvCxnSpPr>
            <p:nvPr userDrawn="1"/>
          </p:nvCxnSpPr>
          <p:spPr>
            <a:xfrm rot="19800000">
              <a:off x="4927109" y="6163283"/>
              <a:ext cx="0" cy="137160"/>
            </a:xfrm>
            <a:prstGeom prst="line">
              <a:avLst/>
            </a:prstGeom>
            <a:ln w="6350">
              <a:solidFill>
                <a:schemeClr val="bg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>
              <a:extLst>
                <a:ext uri="{FF2B5EF4-FFF2-40B4-BE49-F238E27FC236}">
                  <a16:creationId xmlns:a16="http://schemas.microsoft.com/office/drawing/2014/main" id="{A99598F9-1411-9B4F-B1FC-649B9F4181B4}"/>
                </a:ext>
              </a:extLst>
            </p:cNvPr>
            <p:cNvCxnSpPr>
              <a:cxnSpLocks/>
            </p:cNvCxnSpPr>
            <p:nvPr userDrawn="1"/>
          </p:nvCxnSpPr>
          <p:spPr>
            <a:xfrm rot="19800000">
              <a:off x="5077739" y="6163283"/>
              <a:ext cx="0" cy="137160"/>
            </a:xfrm>
            <a:prstGeom prst="line">
              <a:avLst/>
            </a:prstGeom>
            <a:ln w="6350">
              <a:solidFill>
                <a:schemeClr val="bg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>
              <a:extLst>
                <a:ext uri="{FF2B5EF4-FFF2-40B4-BE49-F238E27FC236}">
                  <a16:creationId xmlns:a16="http://schemas.microsoft.com/office/drawing/2014/main" id="{F4228C96-9A3B-6D43-B9F7-BA96EEA61D4F}"/>
                </a:ext>
              </a:extLst>
            </p:cNvPr>
            <p:cNvCxnSpPr>
              <a:cxnSpLocks/>
            </p:cNvCxnSpPr>
            <p:nvPr userDrawn="1"/>
          </p:nvCxnSpPr>
          <p:spPr>
            <a:xfrm rot="19800000">
              <a:off x="5228369" y="6163283"/>
              <a:ext cx="0" cy="137160"/>
            </a:xfrm>
            <a:prstGeom prst="line">
              <a:avLst/>
            </a:prstGeom>
            <a:ln w="6350">
              <a:solidFill>
                <a:schemeClr val="bg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>
              <a:extLst>
                <a:ext uri="{FF2B5EF4-FFF2-40B4-BE49-F238E27FC236}">
                  <a16:creationId xmlns:a16="http://schemas.microsoft.com/office/drawing/2014/main" id="{608D2814-E671-E945-A1FE-9B5C4F81A4E2}"/>
                </a:ext>
              </a:extLst>
            </p:cNvPr>
            <p:cNvCxnSpPr>
              <a:cxnSpLocks/>
            </p:cNvCxnSpPr>
            <p:nvPr userDrawn="1"/>
          </p:nvCxnSpPr>
          <p:spPr>
            <a:xfrm rot="19800000">
              <a:off x="5378999" y="6163283"/>
              <a:ext cx="0" cy="137160"/>
            </a:xfrm>
            <a:prstGeom prst="line">
              <a:avLst/>
            </a:prstGeom>
            <a:ln w="6350">
              <a:solidFill>
                <a:schemeClr val="bg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44">
              <a:extLst>
                <a:ext uri="{FF2B5EF4-FFF2-40B4-BE49-F238E27FC236}">
                  <a16:creationId xmlns:a16="http://schemas.microsoft.com/office/drawing/2014/main" id="{F8B59239-95E0-1B4E-AA5B-5206E5A06720}"/>
                </a:ext>
              </a:extLst>
            </p:cNvPr>
            <p:cNvCxnSpPr>
              <a:cxnSpLocks/>
            </p:cNvCxnSpPr>
            <p:nvPr userDrawn="1"/>
          </p:nvCxnSpPr>
          <p:spPr>
            <a:xfrm rot="19800000">
              <a:off x="5529629" y="6163283"/>
              <a:ext cx="0" cy="137160"/>
            </a:xfrm>
            <a:prstGeom prst="line">
              <a:avLst/>
            </a:prstGeom>
            <a:ln w="6350">
              <a:solidFill>
                <a:schemeClr val="bg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Connector 45">
              <a:extLst>
                <a:ext uri="{FF2B5EF4-FFF2-40B4-BE49-F238E27FC236}">
                  <a16:creationId xmlns:a16="http://schemas.microsoft.com/office/drawing/2014/main" id="{DD593E71-1C01-2C4A-A6F4-ED16A07C6A6B}"/>
                </a:ext>
              </a:extLst>
            </p:cNvPr>
            <p:cNvCxnSpPr>
              <a:cxnSpLocks/>
            </p:cNvCxnSpPr>
            <p:nvPr userDrawn="1"/>
          </p:nvCxnSpPr>
          <p:spPr>
            <a:xfrm rot="19800000">
              <a:off x="5680259" y="6163283"/>
              <a:ext cx="0" cy="137160"/>
            </a:xfrm>
            <a:prstGeom prst="line">
              <a:avLst/>
            </a:prstGeom>
            <a:ln w="6350">
              <a:solidFill>
                <a:schemeClr val="bg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Connector 46">
              <a:extLst>
                <a:ext uri="{FF2B5EF4-FFF2-40B4-BE49-F238E27FC236}">
                  <a16:creationId xmlns:a16="http://schemas.microsoft.com/office/drawing/2014/main" id="{8156AAC4-A038-AB41-879C-F5695AFFDE24}"/>
                </a:ext>
              </a:extLst>
            </p:cNvPr>
            <p:cNvCxnSpPr>
              <a:cxnSpLocks/>
            </p:cNvCxnSpPr>
            <p:nvPr userDrawn="1"/>
          </p:nvCxnSpPr>
          <p:spPr>
            <a:xfrm rot="19800000">
              <a:off x="5830889" y="6163283"/>
              <a:ext cx="0" cy="137160"/>
            </a:xfrm>
            <a:prstGeom prst="line">
              <a:avLst/>
            </a:prstGeom>
            <a:ln w="6350">
              <a:solidFill>
                <a:schemeClr val="bg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Connector 47">
              <a:extLst>
                <a:ext uri="{FF2B5EF4-FFF2-40B4-BE49-F238E27FC236}">
                  <a16:creationId xmlns:a16="http://schemas.microsoft.com/office/drawing/2014/main" id="{3E02467F-CAB4-734A-A51A-F569E169D1C7}"/>
                </a:ext>
              </a:extLst>
            </p:cNvPr>
            <p:cNvCxnSpPr>
              <a:cxnSpLocks/>
            </p:cNvCxnSpPr>
            <p:nvPr userDrawn="1"/>
          </p:nvCxnSpPr>
          <p:spPr>
            <a:xfrm rot="19800000">
              <a:off x="5981519" y="6163283"/>
              <a:ext cx="0" cy="137160"/>
            </a:xfrm>
            <a:prstGeom prst="line">
              <a:avLst/>
            </a:prstGeom>
            <a:ln w="6350">
              <a:solidFill>
                <a:schemeClr val="bg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Connector 48">
              <a:extLst>
                <a:ext uri="{FF2B5EF4-FFF2-40B4-BE49-F238E27FC236}">
                  <a16:creationId xmlns:a16="http://schemas.microsoft.com/office/drawing/2014/main" id="{2397D800-E4D2-3A41-B342-5F226A243FB9}"/>
                </a:ext>
              </a:extLst>
            </p:cNvPr>
            <p:cNvCxnSpPr>
              <a:cxnSpLocks/>
            </p:cNvCxnSpPr>
            <p:nvPr userDrawn="1"/>
          </p:nvCxnSpPr>
          <p:spPr>
            <a:xfrm rot="19800000">
              <a:off x="6132149" y="6163283"/>
              <a:ext cx="0" cy="137160"/>
            </a:xfrm>
            <a:prstGeom prst="line">
              <a:avLst/>
            </a:prstGeom>
            <a:ln w="6350">
              <a:solidFill>
                <a:schemeClr val="bg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Connector 49">
              <a:extLst>
                <a:ext uri="{FF2B5EF4-FFF2-40B4-BE49-F238E27FC236}">
                  <a16:creationId xmlns:a16="http://schemas.microsoft.com/office/drawing/2014/main" id="{1F192FF6-1722-E84D-B3B3-F46A0E12933B}"/>
                </a:ext>
              </a:extLst>
            </p:cNvPr>
            <p:cNvCxnSpPr>
              <a:cxnSpLocks/>
            </p:cNvCxnSpPr>
            <p:nvPr userDrawn="1"/>
          </p:nvCxnSpPr>
          <p:spPr>
            <a:xfrm rot="19800000">
              <a:off x="6282779" y="6163283"/>
              <a:ext cx="0" cy="137160"/>
            </a:xfrm>
            <a:prstGeom prst="line">
              <a:avLst/>
            </a:prstGeom>
            <a:ln w="6350">
              <a:solidFill>
                <a:schemeClr val="bg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Connector 50">
              <a:extLst>
                <a:ext uri="{FF2B5EF4-FFF2-40B4-BE49-F238E27FC236}">
                  <a16:creationId xmlns:a16="http://schemas.microsoft.com/office/drawing/2014/main" id="{73E779D9-D6F4-7945-A8E6-19344DA212BF}"/>
                </a:ext>
              </a:extLst>
            </p:cNvPr>
            <p:cNvCxnSpPr>
              <a:cxnSpLocks/>
            </p:cNvCxnSpPr>
            <p:nvPr userDrawn="1"/>
          </p:nvCxnSpPr>
          <p:spPr>
            <a:xfrm rot="19800000">
              <a:off x="6433409" y="6163283"/>
              <a:ext cx="0" cy="137160"/>
            </a:xfrm>
            <a:prstGeom prst="line">
              <a:avLst/>
            </a:prstGeom>
            <a:ln w="6350">
              <a:solidFill>
                <a:schemeClr val="bg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Connector 51">
              <a:extLst>
                <a:ext uri="{FF2B5EF4-FFF2-40B4-BE49-F238E27FC236}">
                  <a16:creationId xmlns:a16="http://schemas.microsoft.com/office/drawing/2014/main" id="{3CADF316-BF63-2344-931E-9E2CCEBADA6B}"/>
                </a:ext>
              </a:extLst>
            </p:cNvPr>
            <p:cNvCxnSpPr>
              <a:cxnSpLocks/>
            </p:cNvCxnSpPr>
            <p:nvPr userDrawn="1"/>
          </p:nvCxnSpPr>
          <p:spPr>
            <a:xfrm rot="19800000">
              <a:off x="6584039" y="6163283"/>
              <a:ext cx="0" cy="137160"/>
            </a:xfrm>
            <a:prstGeom prst="line">
              <a:avLst/>
            </a:prstGeom>
            <a:ln w="6350">
              <a:solidFill>
                <a:schemeClr val="bg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Connector 52">
              <a:extLst>
                <a:ext uri="{FF2B5EF4-FFF2-40B4-BE49-F238E27FC236}">
                  <a16:creationId xmlns:a16="http://schemas.microsoft.com/office/drawing/2014/main" id="{4F581C52-EB83-D742-B104-B88CA08746C1}"/>
                </a:ext>
              </a:extLst>
            </p:cNvPr>
            <p:cNvCxnSpPr>
              <a:cxnSpLocks/>
            </p:cNvCxnSpPr>
            <p:nvPr userDrawn="1"/>
          </p:nvCxnSpPr>
          <p:spPr>
            <a:xfrm rot="19800000">
              <a:off x="6734669" y="6163283"/>
              <a:ext cx="0" cy="137160"/>
            </a:xfrm>
            <a:prstGeom prst="line">
              <a:avLst/>
            </a:prstGeom>
            <a:ln w="6350">
              <a:solidFill>
                <a:schemeClr val="bg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Connector 53">
              <a:extLst>
                <a:ext uri="{FF2B5EF4-FFF2-40B4-BE49-F238E27FC236}">
                  <a16:creationId xmlns:a16="http://schemas.microsoft.com/office/drawing/2014/main" id="{00027C93-4C9E-E549-8A46-D76B876ED4A5}"/>
                </a:ext>
              </a:extLst>
            </p:cNvPr>
            <p:cNvCxnSpPr>
              <a:cxnSpLocks/>
            </p:cNvCxnSpPr>
            <p:nvPr userDrawn="1"/>
          </p:nvCxnSpPr>
          <p:spPr>
            <a:xfrm rot="19800000">
              <a:off x="6885299" y="6163283"/>
              <a:ext cx="0" cy="137160"/>
            </a:xfrm>
            <a:prstGeom prst="line">
              <a:avLst/>
            </a:prstGeom>
            <a:ln w="6350">
              <a:solidFill>
                <a:schemeClr val="bg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Connector 54">
              <a:extLst>
                <a:ext uri="{FF2B5EF4-FFF2-40B4-BE49-F238E27FC236}">
                  <a16:creationId xmlns:a16="http://schemas.microsoft.com/office/drawing/2014/main" id="{796E1984-FD1E-BD45-97F4-5BA9CFDF5615}"/>
                </a:ext>
              </a:extLst>
            </p:cNvPr>
            <p:cNvCxnSpPr>
              <a:cxnSpLocks/>
            </p:cNvCxnSpPr>
            <p:nvPr userDrawn="1"/>
          </p:nvCxnSpPr>
          <p:spPr>
            <a:xfrm rot="19800000">
              <a:off x="7035929" y="6163283"/>
              <a:ext cx="0" cy="137160"/>
            </a:xfrm>
            <a:prstGeom prst="line">
              <a:avLst/>
            </a:prstGeom>
            <a:ln w="6350">
              <a:solidFill>
                <a:schemeClr val="bg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Connector 55">
              <a:extLst>
                <a:ext uri="{FF2B5EF4-FFF2-40B4-BE49-F238E27FC236}">
                  <a16:creationId xmlns:a16="http://schemas.microsoft.com/office/drawing/2014/main" id="{B232430B-00A1-DA41-830D-A9BE8ACA96E6}"/>
                </a:ext>
              </a:extLst>
            </p:cNvPr>
            <p:cNvCxnSpPr>
              <a:cxnSpLocks/>
            </p:cNvCxnSpPr>
            <p:nvPr userDrawn="1"/>
          </p:nvCxnSpPr>
          <p:spPr>
            <a:xfrm rot="19800000">
              <a:off x="7186559" y="6163283"/>
              <a:ext cx="0" cy="137160"/>
            </a:xfrm>
            <a:prstGeom prst="line">
              <a:avLst/>
            </a:prstGeom>
            <a:ln w="6350">
              <a:solidFill>
                <a:schemeClr val="bg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Connector 56">
              <a:extLst>
                <a:ext uri="{FF2B5EF4-FFF2-40B4-BE49-F238E27FC236}">
                  <a16:creationId xmlns:a16="http://schemas.microsoft.com/office/drawing/2014/main" id="{2E4D0F3A-9051-5040-B57D-794E6C119758}"/>
                </a:ext>
              </a:extLst>
            </p:cNvPr>
            <p:cNvCxnSpPr>
              <a:cxnSpLocks/>
            </p:cNvCxnSpPr>
            <p:nvPr userDrawn="1"/>
          </p:nvCxnSpPr>
          <p:spPr>
            <a:xfrm rot="19800000">
              <a:off x="7337189" y="6163283"/>
              <a:ext cx="0" cy="137160"/>
            </a:xfrm>
            <a:prstGeom prst="line">
              <a:avLst/>
            </a:prstGeom>
            <a:ln w="6350">
              <a:solidFill>
                <a:schemeClr val="bg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Straight Connector 57">
              <a:extLst>
                <a:ext uri="{FF2B5EF4-FFF2-40B4-BE49-F238E27FC236}">
                  <a16:creationId xmlns:a16="http://schemas.microsoft.com/office/drawing/2014/main" id="{84484E39-520D-BA45-B37C-111F0A380F61}"/>
                </a:ext>
              </a:extLst>
            </p:cNvPr>
            <p:cNvCxnSpPr>
              <a:cxnSpLocks/>
            </p:cNvCxnSpPr>
            <p:nvPr userDrawn="1"/>
          </p:nvCxnSpPr>
          <p:spPr>
            <a:xfrm rot="19800000">
              <a:off x="7487819" y="6163283"/>
              <a:ext cx="0" cy="137160"/>
            </a:xfrm>
            <a:prstGeom prst="line">
              <a:avLst/>
            </a:prstGeom>
            <a:ln w="6350">
              <a:solidFill>
                <a:schemeClr val="bg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Straight Connector 58">
              <a:extLst>
                <a:ext uri="{FF2B5EF4-FFF2-40B4-BE49-F238E27FC236}">
                  <a16:creationId xmlns:a16="http://schemas.microsoft.com/office/drawing/2014/main" id="{C1AF0F99-DEBA-9648-A9A1-4624C33498A9}"/>
                </a:ext>
              </a:extLst>
            </p:cNvPr>
            <p:cNvCxnSpPr>
              <a:cxnSpLocks/>
            </p:cNvCxnSpPr>
            <p:nvPr userDrawn="1"/>
          </p:nvCxnSpPr>
          <p:spPr>
            <a:xfrm rot="19800000">
              <a:off x="7638449" y="6163283"/>
              <a:ext cx="0" cy="137160"/>
            </a:xfrm>
            <a:prstGeom prst="line">
              <a:avLst/>
            </a:prstGeom>
            <a:ln w="6350">
              <a:solidFill>
                <a:schemeClr val="bg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Straight Connector 59">
              <a:extLst>
                <a:ext uri="{FF2B5EF4-FFF2-40B4-BE49-F238E27FC236}">
                  <a16:creationId xmlns:a16="http://schemas.microsoft.com/office/drawing/2014/main" id="{390D0733-3BDD-0A4C-ABD4-58A7D3093E80}"/>
                </a:ext>
              </a:extLst>
            </p:cNvPr>
            <p:cNvCxnSpPr>
              <a:cxnSpLocks/>
            </p:cNvCxnSpPr>
            <p:nvPr userDrawn="1"/>
          </p:nvCxnSpPr>
          <p:spPr>
            <a:xfrm rot="19800000">
              <a:off x="7789079" y="6163283"/>
              <a:ext cx="0" cy="137160"/>
            </a:xfrm>
            <a:prstGeom prst="line">
              <a:avLst/>
            </a:prstGeom>
            <a:ln w="6350">
              <a:solidFill>
                <a:schemeClr val="bg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Straight Connector 60">
              <a:extLst>
                <a:ext uri="{FF2B5EF4-FFF2-40B4-BE49-F238E27FC236}">
                  <a16:creationId xmlns:a16="http://schemas.microsoft.com/office/drawing/2014/main" id="{85940CB9-DB1F-B24F-A34B-0CB7088CD95A}"/>
                </a:ext>
              </a:extLst>
            </p:cNvPr>
            <p:cNvCxnSpPr>
              <a:cxnSpLocks/>
            </p:cNvCxnSpPr>
            <p:nvPr userDrawn="1"/>
          </p:nvCxnSpPr>
          <p:spPr>
            <a:xfrm rot="19800000">
              <a:off x="7939709" y="6163283"/>
              <a:ext cx="0" cy="137160"/>
            </a:xfrm>
            <a:prstGeom prst="line">
              <a:avLst/>
            </a:prstGeom>
            <a:ln w="6350">
              <a:solidFill>
                <a:schemeClr val="bg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Straight Connector 61">
              <a:extLst>
                <a:ext uri="{FF2B5EF4-FFF2-40B4-BE49-F238E27FC236}">
                  <a16:creationId xmlns:a16="http://schemas.microsoft.com/office/drawing/2014/main" id="{2527C8BC-7A5A-0643-A286-D15B22A87E86}"/>
                </a:ext>
              </a:extLst>
            </p:cNvPr>
            <p:cNvCxnSpPr>
              <a:cxnSpLocks/>
            </p:cNvCxnSpPr>
            <p:nvPr userDrawn="1"/>
          </p:nvCxnSpPr>
          <p:spPr>
            <a:xfrm rot="19800000">
              <a:off x="8090339" y="6163283"/>
              <a:ext cx="0" cy="137160"/>
            </a:xfrm>
            <a:prstGeom prst="line">
              <a:avLst/>
            </a:prstGeom>
            <a:ln w="6350">
              <a:solidFill>
                <a:schemeClr val="bg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Straight Connector 62">
              <a:extLst>
                <a:ext uri="{FF2B5EF4-FFF2-40B4-BE49-F238E27FC236}">
                  <a16:creationId xmlns:a16="http://schemas.microsoft.com/office/drawing/2014/main" id="{DEE8AEC9-AC40-5D4C-9F72-D20FE53F1825}"/>
                </a:ext>
              </a:extLst>
            </p:cNvPr>
            <p:cNvCxnSpPr>
              <a:cxnSpLocks/>
            </p:cNvCxnSpPr>
            <p:nvPr userDrawn="1"/>
          </p:nvCxnSpPr>
          <p:spPr>
            <a:xfrm rot="19800000">
              <a:off x="8240969" y="6163283"/>
              <a:ext cx="0" cy="137160"/>
            </a:xfrm>
            <a:prstGeom prst="line">
              <a:avLst/>
            </a:prstGeom>
            <a:ln w="6350">
              <a:solidFill>
                <a:schemeClr val="bg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Straight Connector 63">
              <a:extLst>
                <a:ext uri="{FF2B5EF4-FFF2-40B4-BE49-F238E27FC236}">
                  <a16:creationId xmlns:a16="http://schemas.microsoft.com/office/drawing/2014/main" id="{BB9E45D4-EE74-8347-8452-9BDA06F749DF}"/>
                </a:ext>
              </a:extLst>
            </p:cNvPr>
            <p:cNvCxnSpPr>
              <a:cxnSpLocks/>
            </p:cNvCxnSpPr>
            <p:nvPr userDrawn="1"/>
          </p:nvCxnSpPr>
          <p:spPr>
            <a:xfrm rot="19800000">
              <a:off x="8391599" y="6163283"/>
              <a:ext cx="0" cy="137160"/>
            </a:xfrm>
            <a:prstGeom prst="line">
              <a:avLst/>
            </a:prstGeom>
            <a:ln w="6350">
              <a:solidFill>
                <a:schemeClr val="bg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Straight Connector 64">
              <a:extLst>
                <a:ext uri="{FF2B5EF4-FFF2-40B4-BE49-F238E27FC236}">
                  <a16:creationId xmlns:a16="http://schemas.microsoft.com/office/drawing/2014/main" id="{92C44455-7A55-FE40-BED4-DAB4E1D7D226}"/>
                </a:ext>
              </a:extLst>
            </p:cNvPr>
            <p:cNvCxnSpPr>
              <a:cxnSpLocks/>
            </p:cNvCxnSpPr>
            <p:nvPr userDrawn="1"/>
          </p:nvCxnSpPr>
          <p:spPr>
            <a:xfrm rot="19800000">
              <a:off x="8692859" y="6163283"/>
              <a:ext cx="0" cy="137160"/>
            </a:xfrm>
            <a:prstGeom prst="line">
              <a:avLst/>
            </a:prstGeom>
            <a:ln w="6350">
              <a:solidFill>
                <a:schemeClr val="bg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Straight Connector 65">
              <a:extLst>
                <a:ext uri="{FF2B5EF4-FFF2-40B4-BE49-F238E27FC236}">
                  <a16:creationId xmlns:a16="http://schemas.microsoft.com/office/drawing/2014/main" id="{ADA3945A-955B-B146-942B-7E713FF8BA57}"/>
                </a:ext>
              </a:extLst>
            </p:cNvPr>
            <p:cNvCxnSpPr>
              <a:cxnSpLocks/>
            </p:cNvCxnSpPr>
            <p:nvPr userDrawn="1"/>
          </p:nvCxnSpPr>
          <p:spPr>
            <a:xfrm rot="19800000">
              <a:off x="8994119" y="6163283"/>
              <a:ext cx="0" cy="137160"/>
            </a:xfrm>
            <a:prstGeom prst="line">
              <a:avLst/>
            </a:prstGeom>
            <a:ln w="6350">
              <a:solidFill>
                <a:schemeClr val="bg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Straight Connector 66">
              <a:extLst>
                <a:ext uri="{FF2B5EF4-FFF2-40B4-BE49-F238E27FC236}">
                  <a16:creationId xmlns:a16="http://schemas.microsoft.com/office/drawing/2014/main" id="{34B7FE8E-0D1C-EC43-A8A0-76C7D3B2F31F}"/>
                </a:ext>
              </a:extLst>
            </p:cNvPr>
            <p:cNvCxnSpPr>
              <a:cxnSpLocks/>
            </p:cNvCxnSpPr>
            <p:nvPr userDrawn="1"/>
          </p:nvCxnSpPr>
          <p:spPr>
            <a:xfrm rot="19800000">
              <a:off x="9295379" y="6163283"/>
              <a:ext cx="0" cy="137160"/>
            </a:xfrm>
            <a:prstGeom prst="line">
              <a:avLst/>
            </a:prstGeom>
            <a:ln w="6350">
              <a:solidFill>
                <a:schemeClr val="bg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Straight Connector 67">
              <a:extLst>
                <a:ext uri="{FF2B5EF4-FFF2-40B4-BE49-F238E27FC236}">
                  <a16:creationId xmlns:a16="http://schemas.microsoft.com/office/drawing/2014/main" id="{6725A7E0-8234-7C40-915E-2A5DEE928799}"/>
                </a:ext>
              </a:extLst>
            </p:cNvPr>
            <p:cNvCxnSpPr>
              <a:cxnSpLocks/>
            </p:cNvCxnSpPr>
            <p:nvPr userDrawn="1"/>
          </p:nvCxnSpPr>
          <p:spPr>
            <a:xfrm rot="19800000">
              <a:off x="9596639" y="6163283"/>
              <a:ext cx="0" cy="137160"/>
            </a:xfrm>
            <a:prstGeom prst="line">
              <a:avLst/>
            </a:prstGeom>
            <a:ln w="6350">
              <a:solidFill>
                <a:schemeClr val="bg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Straight Connector 68">
              <a:extLst>
                <a:ext uri="{FF2B5EF4-FFF2-40B4-BE49-F238E27FC236}">
                  <a16:creationId xmlns:a16="http://schemas.microsoft.com/office/drawing/2014/main" id="{1E954368-AF44-4145-81C1-FBAAF9BB1EE9}"/>
                </a:ext>
              </a:extLst>
            </p:cNvPr>
            <p:cNvCxnSpPr>
              <a:cxnSpLocks/>
            </p:cNvCxnSpPr>
            <p:nvPr userDrawn="1"/>
          </p:nvCxnSpPr>
          <p:spPr>
            <a:xfrm rot="19800000">
              <a:off x="9897899" y="6163283"/>
              <a:ext cx="0" cy="137160"/>
            </a:xfrm>
            <a:prstGeom prst="line">
              <a:avLst/>
            </a:prstGeom>
            <a:ln w="6350">
              <a:solidFill>
                <a:schemeClr val="bg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Straight Connector 69">
              <a:extLst>
                <a:ext uri="{FF2B5EF4-FFF2-40B4-BE49-F238E27FC236}">
                  <a16:creationId xmlns:a16="http://schemas.microsoft.com/office/drawing/2014/main" id="{101C6F7C-0BE8-974C-AFF3-B7981D9ED98D}"/>
                </a:ext>
              </a:extLst>
            </p:cNvPr>
            <p:cNvCxnSpPr>
              <a:cxnSpLocks/>
            </p:cNvCxnSpPr>
            <p:nvPr userDrawn="1"/>
          </p:nvCxnSpPr>
          <p:spPr>
            <a:xfrm rot="19800000">
              <a:off x="8542229" y="6163283"/>
              <a:ext cx="0" cy="137160"/>
            </a:xfrm>
            <a:prstGeom prst="line">
              <a:avLst/>
            </a:prstGeom>
            <a:ln w="6350">
              <a:solidFill>
                <a:schemeClr val="bg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Straight Connector 70">
              <a:extLst>
                <a:ext uri="{FF2B5EF4-FFF2-40B4-BE49-F238E27FC236}">
                  <a16:creationId xmlns:a16="http://schemas.microsoft.com/office/drawing/2014/main" id="{8D6ABA29-B780-0C42-9BD4-1F2864721082}"/>
                </a:ext>
              </a:extLst>
            </p:cNvPr>
            <p:cNvCxnSpPr>
              <a:cxnSpLocks/>
            </p:cNvCxnSpPr>
            <p:nvPr userDrawn="1"/>
          </p:nvCxnSpPr>
          <p:spPr>
            <a:xfrm rot="19800000">
              <a:off x="8843489" y="6163283"/>
              <a:ext cx="0" cy="137160"/>
            </a:xfrm>
            <a:prstGeom prst="line">
              <a:avLst/>
            </a:prstGeom>
            <a:ln w="6350">
              <a:solidFill>
                <a:schemeClr val="bg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Straight Connector 71">
              <a:extLst>
                <a:ext uri="{FF2B5EF4-FFF2-40B4-BE49-F238E27FC236}">
                  <a16:creationId xmlns:a16="http://schemas.microsoft.com/office/drawing/2014/main" id="{D6E2E304-7CC7-5B46-9B89-2AE539A2ED0E}"/>
                </a:ext>
              </a:extLst>
            </p:cNvPr>
            <p:cNvCxnSpPr>
              <a:cxnSpLocks/>
            </p:cNvCxnSpPr>
            <p:nvPr userDrawn="1"/>
          </p:nvCxnSpPr>
          <p:spPr>
            <a:xfrm rot="19800000">
              <a:off x="9144749" y="6163283"/>
              <a:ext cx="0" cy="137160"/>
            </a:xfrm>
            <a:prstGeom prst="line">
              <a:avLst/>
            </a:prstGeom>
            <a:ln w="6350">
              <a:solidFill>
                <a:schemeClr val="bg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Straight Connector 72">
              <a:extLst>
                <a:ext uri="{FF2B5EF4-FFF2-40B4-BE49-F238E27FC236}">
                  <a16:creationId xmlns:a16="http://schemas.microsoft.com/office/drawing/2014/main" id="{07D0ACF1-4137-FC49-9681-FD1683950A04}"/>
                </a:ext>
              </a:extLst>
            </p:cNvPr>
            <p:cNvCxnSpPr>
              <a:cxnSpLocks/>
            </p:cNvCxnSpPr>
            <p:nvPr userDrawn="1"/>
          </p:nvCxnSpPr>
          <p:spPr>
            <a:xfrm rot="19800000">
              <a:off x="9446009" y="6163283"/>
              <a:ext cx="0" cy="137160"/>
            </a:xfrm>
            <a:prstGeom prst="line">
              <a:avLst/>
            </a:prstGeom>
            <a:ln w="6350">
              <a:solidFill>
                <a:schemeClr val="bg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Straight Connector 73">
              <a:extLst>
                <a:ext uri="{FF2B5EF4-FFF2-40B4-BE49-F238E27FC236}">
                  <a16:creationId xmlns:a16="http://schemas.microsoft.com/office/drawing/2014/main" id="{763C6DC7-4444-6D4C-B562-8023E9DC4D13}"/>
                </a:ext>
              </a:extLst>
            </p:cNvPr>
            <p:cNvCxnSpPr>
              <a:cxnSpLocks/>
            </p:cNvCxnSpPr>
            <p:nvPr userDrawn="1"/>
          </p:nvCxnSpPr>
          <p:spPr>
            <a:xfrm rot="19800000">
              <a:off x="9747269" y="6163283"/>
              <a:ext cx="0" cy="137160"/>
            </a:xfrm>
            <a:prstGeom prst="line">
              <a:avLst/>
            </a:prstGeom>
            <a:ln w="6350">
              <a:solidFill>
                <a:schemeClr val="bg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Straight Connector 74">
              <a:extLst>
                <a:ext uri="{FF2B5EF4-FFF2-40B4-BE49-F238E27FC236}">
                  <a16:creationId xmlns:a16="http://schemas.microsoft.com/office/drawing/2014/main" id="{C04051C9-8541-EB4A-AFFF-36349F64C4AA}"/>
                </a:ext>
              </a:extLst>
            </p:cNvPr>
            <p:cNvCxnSpPr>
              <a:cxnSpLocks/>
            </p:cNvCxnSpPr>
            <p:nvPr userDrawn="1"/>
          </p:nvCxnSpPr>
          <p:spPr>
            <a:xfrm rot="19800000">
              <a:off x="10048529" y="6163283"/>
              <a:ext cx="0" cy="137160"/>
            </a:xfrm>
            <a:prstGeom prst="line">
              <a:avLst/>
            </a:prstGeom>
            <a:ln w="6350">
              <a:solidFill>
                <a:schemeClr val="bg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Straight Connector 75">
              <a:extLst>
                <a:ext uri="{FF2B5EF4-FFF2-40B4-BE49-F238E27FC236}">
                  <a16:creationId xmlns:a16="http://schemas.microsoft.com/office/drawing/2014/main" id="{989861AD-C6EA-F54E-911F-CA9684D68535}"/>
                </a:ext>
              </a:extLst>
            </p:cNvPr>
            <p:cNvCxnSpPr>
              <a:cxnSpLocks/>
            </p:cNvCxnSpPr>
            <p:nvPr userDrawn="1"/>
          </p:nvCxnSpPr>
          <p:spPr>
            <a:xfrm rot="19800000">
              <a:off x="10199159" y="6163283"/>
              <a:ext cx="0" cy="137160"/>
            </a:xfrm>
            <a:prstGeom prst="line">
              <a:avLst/>
            </a:prstGeom>
            <a:ln w="6350">
              <a:solidFill>
                <a:schemeClr val="bg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Straight Connector 76">
              <a:extLst>
                <a:ext uri="{FF2B5EF4-FFF2-40B4-BE49-F238E27FC236}">
                  <a16:creationId xmlns:a16="http://schemas.microsoft.com/office/drawing/2014/main" id="{6F64BC80-D53F-8A4F-A2D5-EFFFD368A261}"/>
                </a:ext>
              </a:extLst>
            </p:cNvPr>
            <p:cNvCxnSpPr>
              <a:cxnSpLocks/>
            </p:cNvCxnSpPr>
            <p:nvPr userDrawn="1"/>
          </p:nvCxnSpPr>
          <p:spPr>
            <a:xfrm rot="19800000">
              <a:off x="10349789" y="6163283"/>
              <a:ext cx="0" cy="137160"/>
            </a:xfrm>
            <a:prstGeom prst="line">
              <a:avLst/>
            </a:prstGeom>
            <a:ln w="6350">
              <a:solidFill>
                <a:schemeClr val="bg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" name="Straight Connector 77">
              <a:extLst>
                <a:ext uri="{FF2B5EF4-FFF2-40B4-BE49-F238E27FC236}">
                  <a16:creationId xmlns:a16="http://schemas.microsoft.com/office/drawing/2014/main" id="{7C95A572-8392-6147-953F-94F1EF7EBE99}"/>
                </a:ext>
              </a:extLst>
            </p:cNvPr>
            <p:cNvCxnSpPr>
              <a:cxnSpLocks/>
            </p:cNvCxnSpPr>
            <p:nvPr userDrawn="1"/>
          </p:nvCxnSpPr>
          <p:spPr>
            <a:xfrm rot="19800000">
              <a:off x="10500419" y="6163283"/>
              <a:ext cx="0" cy="137160"/>
            </a:xfrm>
            <a:prstGeom prst="line">
              <a:avLst/>
            </a:prstGeom>
            <a:ln w="6350">
              <a:solidFill>
                <a:schemeClr val="bg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" name="Straight Connector 78">
              <a:extLst>
                <a:ext uri="{FF2B5EF4-FFF2-40B4-BE49-F238E27FC236}">
                  <a16:creationId xmlns:a16="http://schemas.microsoft.com/office/drawing/2014/main" id="{D3C08377-2426-B04C-BF3A-8B8864773991}"/>
                </a:ext>
              </a:extLst>
            </p:cNvPr>
            <p:cNvCxnSpPr>
              <a:cxnSpLocks/>
            </p:cNvCxnSpPr>
            <p:nvPr userDrawn="1"/>
          </p:nvCxnSpPr>
          <p:spPr>
            <a:xfrm rot="19800000">
              <a:off x="10651049" y="6163283"/>
              <a:ext cx="0" cy="137160"/>
            </a:xfrm>
            <a:prstGeom prst="line">
              <a:avLst/>
            </a:prstGeom>
            <a:ln w="6350">
              <a:solidFill>
                <a:schemeClr val="bg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" name="Straight Connector 79">
              <a:extLst>
                <a:ext uri="{FF2B5EF4-FFF2-40B4-BE49-F238E27FC236}">
                  <a16:creationId xmlns:a16="http://schemas.microsoft.com/office/drawing/2014/main" id="{F9FE5ACA-7BDC-6A42-918F-4B1FF27A4B0E}"/>
                </a:ext>
              </a:extLst>
            </p:cNvPr>
            <p:cNvCxnSpPr>
              <a:cxnSpLocks/>
            </p:cNvCxnSpPr>
            <p:nvPr userDrawn="1"/>
          </p:nvCxnSpPr>
          <p:spPr>
            <a:xfrm rot="19800000">
              <a:off x="10801679" y="6163283"/>
              <a:ext cx="0" cy="137160"/>
            </a:xfrm>
            <a:prstGeom prst="line">
              <a:avLst/>
            </a:prstGeom>
            <a:ln w="6350">
              <a:solidFill>
                <a:schemeClr val="bg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" name="Straight Connector 80">
              <a:extLst>
                <a:ext uri="{FF2B5EF4-FFF2-40B4-BE49-F238E27FC236}">
                  <a16:creationId xmlns:a16="http://schemas.microsoft.com/office/drawing/2014/main" id="{ABDF1982-CD3E-AA47-9CC0-655FE337D1C2}"/>
                </a:ext>
              </a:extLst>
            </p:cNvPr>
            <p:cNvCxnSpPr>
              <a:cxnSpLocks/>
            </p:cNvCxnSpPr>
            <p:nvPr userDrawn="1"/>
          </p:nvCxnSpPr>
          <p:spPr>
            <a:xfrm rot="19800000">
              <a:off x="10952309" y="6163283"/>
              <a:ext cx="0" cy="137160"/>
            </a:xfrm>
            <a:prstGeom prst="line">
              <a:avLst/>
            </a:prstGeom>
            <a:ln w="6350">
              <a:solidFill>
                <a:schemeClr val="bg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" name="Straight Connector 81">
              <a:extLst>
                <a:ext uri="{FF2B5EF4-FFF2-40B4-BE49-F238E27FC236}">
                  <a16:creationId xmlns:a16="http://schemas.microsoft.com/office/drawing/2014/main" id="{AD856F1E-DB0D-EA48-85A8-570F632E912F}"/>
                </a:ext>
              </a:extLst>
            </p:cNvPr>
            <p:cNvCxnSpPr>
              <a:cxnSpLocks/>
            </p:cNvCxnSpPr>
            <p:nvPr userDrawn="1"/>
          </p:nvCxnSpPr>
          <p:spPr>
            <a:xfrm rot="19800000">
              <a:off x="11102939" y="6163283"/>
              <a:ext cx="0" cy="137160"/>
            </a:xfrm>
            <a:prstGeom prst="line">
              <a:avLst/>
            </a:prstGeom>
            <a:ln w="6350">
              <a:solidFill>
                <a:schemeClr val="bg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Straight Connector 82">
              <a:extLst>
                <a:ext uri="{FF2B5EF4-FFF2-40B4-BE49-F238E27FC236}">
                  <a16:creationId xmlns:a16="http://schemas.microsoft.com/office/drawing/2014/main" id="{1CFDEA8E-B2D1-194D-B453-9E1D19022C6E}"/>
                </a:ext>
              </a:extLst>
            </p:cNvPr>
            <p:cNvCxnSpPr>
              <a:cxnSpLocks/>
            </p:cNvCxnSpPr>
            <p:nvPr userDrawn="1"/>
          </p:nvCxnSpPr>
          <p:spPr>
            <a:xfrm rot="19800000">
              <a:off x="11253569" y="6163283"/>
              <a:ext cx="0" cy="137160"/>
            </a:xfrm>
            <a:prstGeom prst="line">
              <a:avLst/>
            </a:prstGeom>
            <a:ln w="6350">
              <a:solidFill>
                <a:schemeClr val="bg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4" name="Straight Connector 83">
              <a:extLst>
                <a:ext uri="{FF2B5EF4-FFF2-40B4-BE49-F238E27FC236}">
                  <a16:creationId xmlns:a16="http://schemas.microsoft.com/office/drawing/2014/main" id="{0B486156-281F-B443-A711-5A6A16CF4F40}"/>
                </a:ext>
              </a:extLst>
            </p:cNvPr>
            <p:cNvCxnSpPr>
              <a:cxnSpLocks/>
            </p:cNvCxnSpPr>
            <p:nvPr userDrawn="1"/>
          </p:nvCxnSpPr>
          <p:spPr>
            <a:xfrm rot="19800000">
              <a:off x="11404199" y="6163283"/>
              <a:ext cx="0" cy="137160"/>
            </a:xfrm>
            <a:prstGeom prst="line">
              <a:avLst/>
            </a:prstGeom>
            <a:ln w="6350">
              <a:solidFill>
                <a:schemeClr val="bg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5" name="Straight Connector 84">
              <a:extLst>
                <a:ext uri="{FF2B5EF4-FFF2-40B4-BE49-F238E27FC236}">
                  <a16:creationId xmlns:a16="http://schemas.microsoft.com/office/drawing/2014/main" id="{DCA4EE54-1BC1-F945-996A-FB262030BA40}"/>
                </a:ext>
              </a:extLst>
            </p:cNvPr>
            <p:cNvCxnSpPr>
              <a:cxnSpLocks/>
            </p:cNvCxnSpPr>
            <p:nvPr userDrawn="1"/>
          </p:nvCxnSpPr>
          <p:spPr>
            <a:xfrm rot="19800000">
              <a:off x="11554829" y="6163283"/>
              <a:ext cx="0" cy="137160"/>
            </a:xfrm>
            <a:prstGeom prst="line">
              <a:avLst/>
            </a:prstGeom>
            <a:ln w="6350">
              <a:solidFill>
                <a:schemeClr val="bg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" name="Straight Connector 85">
              <a:extLst>
                <a:ext uri="{FF2B5EF4-FFF2-40B4-BE49-F238E27FC236}">
                  <a16:creationId xmlns:a16="http://schemas.microsoft.com/office/drawing/2014/main" id="{5B7E0EB2-7BCB-624E-89C1-FDCF3E4A32EB}"/>
                </a:ext>
              </a:extLst>
            </p:cNvPr>
            <p:cNvCxnSpPr>
              <a:cxnSpLocks/>
            </p:cNvCxnSpPr>
            <p:nvPr userDrawn="1"/>
          </p:nvCxnSpPr>
          <p:spPr>
            <a:xfrm rot="19800000">
              <a:off x="11705459" y="6163283"/>
              <a:ext cx="0" cy="137160"/>
            </a:xfrm>
            <a:prstGeom prst="line">
              <a:avLst/>
            </a:prstGeom>
            <a:ln w="6350">
              <a:solidFill>
                <a:schemeClr val="bg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7" name="Straight Connector 86">
              <a:extLst>
                <a:ext uri="{FF2B5EF4-FFF2-40B4-BE49-F238E27FC236}">
                  <a16:creationId xmlns:a16="http://schemas.microsoft.com/office/drawing/2014/main" id="{206C93DC-3FBE-C140-B647-07A32632AA32}"/>
                </a:ext>
              </a:extLst>
            </p:cNvPr>
            <p:cNvCxnSpPr>
              <a:cxnSpLocks/>
            </p:cNvCxnSpPr>
            <p:nvPr userDrawn="1"/>
          </p:nvCxnSpPr>
          <p:spPr>
            <a:xfrm rot="19800000">
              <a:off x="11856089" y="6163283"/>
              <a:ext cx="0" cy="137160"/>
            </a:xfrm>
            <a:prstGeom prst="line">
              <a:avLst/>
            </a:prstGeom>
            <a:ln w="6350">
              <a:solidFill>
                <a:schemeClr val="bg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8" name="Straight Connector 87">
              <a:extLst>
                <a:ext uri="{FF2B5EF4-FFF2-40B4-BE49-F238E27FC236}">
                  <a16:creationId xmlns:a16="http://schemas.microsoft.com/office/drawing/2014/main" id="{582F25AA-4B8D-9B44-9A21-98E8564634C2}"/>
                </a:ext>
              </a:extLst>
            </p:cNvPr>
            <p:cNvCxnSpPr>
              <a:cxnSpLocks/>
            </p:cNvCxnSpPr>
            <p:nvPr userDrawn="1"/>
          </p:nvCxnSpPr>
          <p:spPr>
            <a:xfrm rot="19800000">
              <a:off x="12006719" y="6163283"/>
              <a:ext cx="0" cy="137160"/>
            </a:xfrm>
            <a:prstGeom prst="line">
              <a:avLst/>
            </a:prstGeom>
            <a:ln w="6350">
              <a:solidFill>
                <a:schemeClr val="bg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9" name="Straight Connector 88">
              <a:extLst>
                <a:ext uri="{FF2B5EF4-FFF2-40B4-BE49-F238E27FC236}">
                  <a16:creationId xmlns:a16="http://schemas.microsoft.com/office/drawing/2014/main" id="{50CF9A21-EE6B-AB4D-9646-C3FDE2455954}"/>
                </a:ext>
              </a:extLst>
            </p:cNvPr>
            <p:cNvCxnSpPr>
              <a:cxnSpLocks/>
            </p:cNvCxnSpPr>
            <p:nvPr userDrawn="1"/>
          </p:nvCxnSpPr>
          <p:spPr>
            <a:xfrm rot="19800000">
              <a:off x="12157349" y="6163283"/>
              <a:ext cx="0" cy="137160"/>
            </a:xfrm>
            <a:prstGeom prst="line">
              <a:avLst/>
            </a:prstGeom>
            <a:ln w="6350">
              <a:solidFill>
                <a:schemeClr val="bg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0" name="Straight Connector 89">
              <a:extLst>
                <a:ext uri="{FF2B5EF4-FFF2-40B4-BE49-F238E27FC236}">
                  <a16:creationId xmlns:a16="http://schemas.microsoft.com/office/drawing/2014/main" id="{B66CA8B4-E83B-804F-88D6-1B1F7871D6CD}"/>
                </a:ext>
              </a:extLst>
            </p:cNvPr>
            <p:cNvCxnSpPr>
              <a:cxnSpLocks/>
            </p:cNvCxnSpPr>
            <p:nvPr userDrawn="1"/>
          </p:nvCxnSpPr>
          <p:spPr>
            <a:xfrm rot="19800000">
              <a:off x="12307979" y="6163283"/>
              <a:ext cx="0" cy="137160"/>
            </a:xfrm>
            <a:prstGeom prst="line">
              <a:avLst/>
            </a:prstGeom>
            <a:ln w="6350">
              <a:solidFill>
                <a:schemeClr val="bg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1" name="Straight Connector 90">
              <a:extLst>
                <a:ext uri="{FF2B5EF4-FFF2-40B4-BE49-F238E27FC236}">
                  <a16:creationId xmlns:a16="http://schemas.microsoft.com/office/drawing/2014/main" id="{ABC15BF2-C510-8F47-8AB2-85AF107181F9}"/>
                </a:ext>
              </a:extLst>
            </p:cNvPr>
            <p:cNvCxnSpPr>
              <a:cxnSpLocks/>
            </p:cNvCxnSpPr>
            <p:nvPr userDrawn="1"/>
          </p:nvCxnSpPr>
          <p:spPr>
            <a:xfrm rot="19800000">
              <a:off x="-118996" y="6163283"/>
              <a:ext cx="0" cy="137160"/>
            </a:xfrm>
            <a:prstGeom prst="line">
              <a:avLst/>
            </a:prstGeom>
            <a:ln w="6350">
              <a:solidFill>
                <a:schemeClr val="bg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2" name="Straight Connector 91">
              <a:extLst>
                <a:ext uri="{FF2B5EF4-FFF2-40B4-BE49-F238E27FC236}">
                  <a16:creationId xmlns:a16="http://schemas.microsoft.com/office/drawing/2014/main" id="{C54C18D6-6BEE-A04D-BBDF-B53F0CD2AD68}"/>
                </a:ext>
              </a:extLst>
            </p:cNvPr>
            <p:cNvCxnSpPr>
              <a:cxnSpLocks/>
            </p:cNvCxnSpPr>
            <p:nvPr userDrawn="1"/>
          </p:nvCxnSpPr>
          <p:spPr>
            <a:xfrm rot="19800000">
              <a:off x="31634" y="6163283"/>
              <a:ext cx="0" cy="137160"/>
            </a:xfrm>
            <a:prstGeom prst="line">
              <a:avLst/>
            </a:prstGeom>
            <a:ln w="6350">
              <a:solidFill>
                <a:schemeClr val="bg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3" name="Straight Connector 92">
              <a:extLst>
                <a:ext uri="{FF2B5EF4-FFF2-40B4-BE49-F238E27FC236}">
                  <a16:creationId xmlns:a16="http://schemas.microsoft.com/office/drawing/2014/main" id="{EB42038E-7CF7-FC40-A7F3-8E94C39CA2F7}"/>
                </a:ext>
              </a:extLst>
            </p:cNvPr>
            <p:cNvCxnSpPr>
              <a:cxnSpLocks/>
            </p:cNvCxnSpPr>
            <p:nvPr userDrawn="1"/>
          </p:nvCxnSpPr>
          <p:spPr>
            <a:xfrm rot="19800000">
              <a:off x="182264" y="6163283"/>
              <a:ext cx="0" cy="137160"/>
            </a:xfrm>
            <a:prstGeom prst="line">
              <a:avLst/>
            </a:prstGeom>
            <a:ln w="6350">
              <a:solidFill>
                <a:schemeClr val="bg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4" name="Straight Connector 93">
              <a:extLst>
                <a:ext uri="{FF2B5EF4-FFF2-40B4-BE49-F238E27FC236}">
                  <a16:creationId xmlns:a16="http://schemas.microsoft.com/office/drawing/2014/main" id="{34F7B409-013B-0A47-9084-225AD2B54005}"/>
                </a:ext>
              </a:extLst>
            </p:cNvPr>
            <p:cNvCxnSpPr>
              <a:cxnSpLocks/>
            </p:cNvCxnSpPr>
            <p:nvPr userDrawn="1"/>
          </p:nvCxnSpPr>
          <p:spPr>
            <a:xfrm rot="19800000">
              <a:off x="332894" y="6163283"/>
              <a:ext cx="0" cy="137160"/>
            </a:xfrm>
            <a:prstGeom prst="line">
              <a:avLst/>
            </a:prstGeom>
            <a:ln w="6350">
              <a:solidFill>
                <a:schemeClr val="bg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5" name="Straight Connector 94">
              <a:extLst>
                <a:ext uri="{FF2B5EF4-FFF2-40B4-BE49-F238E27FC236}">
                  <a16:creationId xmlns:a16="http://schemas.microsoft.com/office/drawing/2014/main" id="{BD2466E0-95FE-CA41-B4C5-FD36A5CC90BE}"/>
                </a:ext>
              </a:extLst>
            </p:cNvPr>
            <p:cNvCxnSpPr>
              <a:cxnSpLocks/>
            </p:cNvCxnSpPr>
            <p:nvPr userDrawn="1"/>
          </p:nvCxnSpPr>
          <p:spPr>
            <a:xfrm rot="19800000">
              <a:off x="483524" y="6163283"/>
              <a:ext cx="0" cy="137160"/>
            </a:xfrm>
            <a:prstGeom prst="line">
              <a:avLst/>
            </a:prstGeom>
            <a:ln w="6350">
              <a:solidFill>
                <a:schemeClr val="bg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6" name="Straight Connector 95">
              <a:extLst>
                <a:ext uri="{FF2B5EF4-FFF2-40B4-BE49-F238E27FC236}">
                  <a16:creationId xmlns:a16="http://schemas.microsoft.com/office/drawing/2014/main" id="{3BDAC1CB-6A52-EE40-A42B-1DEAAF996348}"/>
                </a:ext>
              </a:extLst>
            </p:cNvPr>
            <p:cNvCxnSpPr>
              <a:cxnSpLocks/>
            </p:cNvCxnSpPr>
            <p:nvPr userDrawn="1"/>
          </p:nvCxnSpPr>
          <p:spPr>
            <a:xfrm rot="19800000">
              <a:off x="634154" y="6163283"/>
              <a:ext cx="0" cy="137160"/>
            </a:xfrm>
            <a:prstGeom prst="line">
              <a:avLst/>
            </a:prstGeom>
            <a:ln w="6350">
              <a:solidFill>
                <a:schemeClr val="bg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7" name="Straight Connector 96">
              <a:extLst>
                <a:ext uri="{FF2B5EF4-FFF2-40B4-BE49-F238E27FC236}">
                  <a16:creationId xmlns:a16="http://schemas.microsoft.com/office/drawing/2014/main" id="{431ECED6-997D-3A41-8DDA-46221167F7FE}"/>
                </a:ext>
              </a:extLst>
            </p:cNvPr>
            <p:cNvCxnSpPr>
              <a:cxnSpLocks/>
            </p:cNvCxnSpPr>
            <p:nvPr userDrawn="1"/>
          </p:nvCxnSpPr>
          <p:spPr>
            <a:xfrm rot="19800000">
              <a:off x="784784" y="6163283"/>
              <a:ext cx="0" cy="137160"/>
            </a:xfrm>
            <a:prstGeom prst="line">
              <a:avLst/>
            </a:prstGeom>
            <a:ln w="6350">
              <a:solidFill>
                <a:schemeClr val="bg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8" name="Straight Connector 97">
              <a:extLst>
                <a:ext uri="{FF2B5EF4-FFF2-40B4-BE49-F238E27FC236}">
                  <a16:creationId xmlns:a16="http://schemas.microsoft.com/office/drawing/2014/main" id="{5BB209CD-28A3-4540-855E-8F59FF10779F}"/>
                </a:ext>
              </a:extLst>
            </p:cNvPr>
            <p:cNvCxnSpPr>
              <a:cxnSpLocks/>
            </p:cNvCxnSpPr>
            <p:nvPr userDrawn="1"/>
          </p:nvCxnSpPr>
          <p:spPr>
            <a:xfrm rot="19800000">
              <a:off x="935414" y="6163283"/>
              <a:ext cx="0" cy="137160"/>
            </a:xfrm>
            <a:prstGeom prst="line">
              <a:avLst/>
            </a:prstGeom>
            <a:ln w="6350">
              <a:solidFill>
                <a:schemeClr val="bg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9" name="Straight Connector 98">
              <a:extLst>
                <a:ext uri="{FF2B5EF4-FFF2-40B4-BE49-F238E27FC236}">
                  <a16:creationId xmlns:a16="http://schemas.microsoft.com/office/drawing/2014/main" id="{E0A50850-C33D-3549-87D9-CBF85FF507AA}"/>
                </a:ext>
              </a:extLst>
            </p:cNvPr>
            <p:cNvCxnSpPr>
              <a:cxnSpLocks/>
            </p:cNvCxnSpPr>
            <p:nvPr userDrawn="1"/>
          </p:nvCxnSpPr>
          <p:spPr>
            <a:xfrm rot="19800000">
              <a:off x="1086044" y="6163283"/>
              <a:ext cx="0" cy="137160"/>
            </a:xfrm>
            <a:prstGeom prst="line">
              <a:avLst/>
            </a:prstGeom>
            <a:ln w="6350">
              <a:solidFill>
                <a:schemeClr val="bg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0" name="Straight Connector 99">
              <a:extLst>
                <a:ext uri="{FF2B5EF4-FFF2-40B4-BE49-F238E27FC236}">
                  <a16:creationId xmlns:a16="http://schemas.microsoft.com/office/drawing/2014/main" id="{4422A1A2-A1CB-4340-8CF9-022D84178F6D}"/>
                </a:ext>
              </a:extLst>
            </p:cNvPr>
            <p:cNvCxnSpPr>
              <a:cxnSpLocks/>
            </p:cNvCxnSpPr>
            <p:nvPr userDrawn="1"/>
          </p:nvCxnSpPr>
          <p:spPr>
            <a:xfrm rot="19800000">
              <a:off x="1236674" y="6163283"/>
              <a:ext cx="0" cy="137160"/>
            </a:xfrm>
            <a:prstGeom prst="line">
              <a:avLst/>
            </a:prstGeom>
            <a:ln w="6350">
              <a:solidFill>
                <a:schemeClr val="bg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1" name="Straight Connector 100">
              <a:extLst>
                <a:ext uri="{FF2B5EF4-FFF2-40B4-BE49-F238E27FC236}">
                  <a16:creationId xmlns:a16="http://schemas.microsoft.com/office/drawing/2014/main" id="{FD519F2F-374A-2B40-B6BA-BE5545A7C92F}"/>
                </a:ext>
              </a:extLst>
            </p:cNvPr>
            <p:cNvCxnSpPr>
              <a:cxnSpLocks/>
            </p:cNvCxnSpPr>
            <p:nvPr userDrawn="1"/>
          </p:nvCxnSpPr>
          <p:spPr>
            <a:xfrm rot="19800000">
              <a:off x="1387304" y="6163283"/>
              <a:ext cx="0" cy="137160"/>
            </a:xfrm>
            <a:prstGeom prst="line">
              <a:avLst/>
            </a:prstGeom>
            <a:ln w="6350">
              <a:solidFill>
                <a:schemeClr val="bg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2" name="Straight Connector 101">
              <a:extLst>
                <a:ext uri="{FF2B5EF4-FFF2-40B4-BE49-F238E27FC236}">
                  <a16:creationId xmlns:a16="http://schemas.microsoft.com/office/drawing/2014/main" id="{977769F7-674D-5D46-B4D0-54DF8B760550}"/>
                </a:ext>
              </a:extLst>
            </p:cNvPr>
            <p:cNvCxnSpPr>
              <a:cxnSpLocks/>
            </p:cNvCxnSpPr>
            <p:nvPr userDrawn="1"/>
          </p:nvCxnSpPr>
          <p:spPr>
            <a:xfrm rot="19800000">
              <a:off x="1537934" y="6163283"/>
              <a:ext cx="0" cy="137160"/>
            </a:xfrm>
            <a:prstGeom prst="line">
              <a:avLst/>
            </a:prstGeom>
            <a:ln w="6350">
              <a:solidFill>
                <a:schemeClr val="bg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3" name="Straight Connector 102">
              <a:extLst>
                <a:ext uri="{FF2B5EF4-FFF2-40B4-BE49-F238E27FC236}">
                  <a16:creationId xmlns:a16="http://schemas.microsoft.com/office/drawing/2014/main" id="{1B569E7D-6CE9-984F-B647-D942E6B2F825}"/>
                </a:ext>
              </a:extLst>
            </p:cNvPr>
            <p:cNvCxnSpPr>
              <a:cxnSpLocks/>
            </p:cNvCxnSpPr>
            <p:nvPr userDrawn="1"/>
          </p:nvCxnSpPr>
          <p:spPr>
            <a:xfrm rot="19800000">
              <a:off x="1688564" y="6163283"/>
              <a:ext cx="0" cy="137160"/>
            </a:xfrm>
            <a:prstGeom prst="line">
              <a:avLst/>
            </a:prstGeom>
            <a:ln w="6350">
              <a:solidFill>
                <a:schemeClr val="bg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4" name="Straight Connector 103">
              <a:extLst>
                <a:ext uri="{FF2B5EF4-FFF2-40B4-BE49-F238E27FC236}">
                  <a16:creationId xmlns:a16="http://schemas.microsoft.com/office/drawing/2014/main" id="{41CBF110-F991-B541-BDE8-5E0CF507FAFE}"/>
                </a:ext>
              </a:extLst>
            </p:cNvPr>
            <p:cNvCxnSpPr>
              <a:cxnSpLocks/>
            </p:cNvCxnSpPr>
            <p:nvPr userDrawn="1"/>
          </p:nvCxnSpPr>
          <p:spPr>
            <a:xfrm rot="19800000">
              <a:off x="1839194" y="6163283"/>
              <a:ext cx="0" cy="137160"/>
            </a:xfrm>
            <a:prstGeom prst="line">
              <a:avLst/>
            </a:prstGeom>
            <a:ln w="6350">
              <a:solidFill>
                <a:schemeClr val="bg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5" name="Straight Connector 104">
              <a:extLst>
                <a:ext uri="{FF2B5EF4-FFF2-40B4-BE49-F238E27FC236}">
                  <a16:creationId xmlns:a16="http://schemas.microsoft.com/office/drawing/2014/main" id="{5B4F1F5A-4027-4240-81F7-735BB60E86AE}"/>
                </a:ext>
              </a:extLst>
            </p:cNvPr>
            <p:cNvCxnSpPr>
              <a:cxnSpLocks/>
            </p:cNvCxnSpPr>
            <p:nvPr userDrawn="1"/>
          </p:nvCxnSpPr>
          <p:spPr>
            <a:xfrm rot="19800000">
              <a:off x="1989824" y="6163283"/>
              <a:ext cx="0" cy="137160"/>
            </a:xfrm>
            <a:prstGeom prst="line">
              <a:avLst/>
            </a:prstGeom>
            <a:ln w="6350">
              <a:solidFill>
                <a:schemeClr val="bg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6" name="Straight Connector 105">
              <a:extLst>
                <a:ext uri="{FF2B5EF4-FFF2-40B4-BE49-F238E27FC236}">
                  <a16:creationId xmlns:a16="http://schemas.microsoft.com/office/drawing/2014/main" id="{D846ADED-8E4B-FA41-ACBD-C1391B7E94D8}"/>
                </a:ext>
              </a:extLst>
            </p:cNvPr>
            <p:cNvCxnSpPr>
              <a:cxnSpLocks/>
            </p:cNvCxnSpPr>
            <p:nvPr userDrawn="1"/>
          </p:nvCxnSpPr>
          <p:spPr>
            <a:xfrm rot="19800000">
              <a:off x="2140454" y="6163283"/>
              <a:ext cx="0" cy="137160"/>
            </a:xfrm>
            <a:prstGeom prst="line">
              <a:avLst/>
            </a:prstGeom>
            <a:ln w="6350">
              <a:solidFill>
                <a:schemeClr val="bg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7" name="Straight Connector 106">
              <a:extLst>
                <a:ext uri="{FF2B5EF4-FFF2-40B4-BE49-F238E27FC236}">
                  <a16:creationId xmlns:a16="http://schemas.microsoft.com/office/drawing/2014/main" id="{97B54441-B2E5-6647-82CB-3F8054F47355}"/>
                </a:ext>
              </a:extLst>
            </p:cNvPr>
            <p:cNvCxnSpPr>
              <a:cxnSpLocks/>
            </p:cNvCxnSpPr>
            <p:nvPr userDrawn="1"/>
          </p:nvCxnSpPr>
          <p:spPr>
            <a:xfrm rot="19800000">
              <a:off x="2291084" y="6163283"/>
              <a:ext cx="0" cy="137160"/>
            </a:xfrm>
            <a:prstGeom prst="line">
              <a:avLst/>
            </a:prstGeom>
            <a:ln w="6350">
              <a:solidFill>
                <a:schemeClr val="bg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8" name="Straight Connector 107">
              <a:extLst>
                <a:ext uri="{FF2B5EF4-FFF2-40B4-BE49-F238E27FC236}">
                  <a16:creationId xmlns:a16="http://schemas.microsoft.com/office/drawing/2014/main" id="{209F89C3-2413-A041-9FC9-8556C0959507}"/>
                </a:ext>
              </a:extLst>
            </p:cNvPr>
            <p:cNvCxnSpPr>
              <a:cxnSpLocks/>
            </p:cNvCxnSpPr>
            <p:nvPr userDrawn="1"/>
          </p:nvCxnSpPr>
          <p:spPr>
            <a:xfrm rot="19800000">
              <a:off x="2441714" y="6163283"/>
              <a:ext cx="0" cy="137160"/>
            </a:xfrm>
            <a:prstGeom prst="line">
              <a:avLst/>
            </a:prstGeom>
            <a:ln w="6350">
              <a:solidFill>
                <a:schemeClr val="bg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9" name="Straight Connector 108">
              <a:extLst>
                <a:ext uri="{FF2B5EF4-FFF2-40B4-BE49-F238E27FC236}">
                  <a16:creationId xmlns:a16="http://schemas.microsoft.com/office/drawing/2014/main" id="{2974DC50-3728-704C-BF47-8374A08B7B0E}"/>
                </a:ext>
              </a:extLst>
            </p:cNvPr>
            <p:cNvCxnSpPr>
              <a:cxnSpLocks/>
            </p:cNvCxnSpPr>
            <p:nvPr userDrawn="1"/>
          </p:nvCxnSpPr>
          <p:spPr>
            <a:xfrm rot="19800000">
              <a:off x="2592344" y="6163283"/>
              <a:ext cx="0" cy="137160"/>
            </a:xfrm>
            <a:prstGeom prst="line">
              <a:avLst/>
            </a:prstGeom>
            <a:ln w="6350">
              <a:solidFill>
                <a:schemeClr val="bg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0" name="Straight Connector 109">
              <a:extLst>
                <a:ext uri="{FF2B5EF4-FFF2-40B4-BE49-F238E27FC236}">
                  <a16:creationId xmlns:a16="http://schemas.microsoft.com/office/drawing/2014/main" id="{33B7446F-AE36-4B4C-829C-8150639F6EE4}"/>
                </a:ext>
              </a:extLst>
            </p:cNvPr>
            <p:cNvCxnSpPr>
              <a:cxnSpLocks/>
            </p:cNvCxnSpPr>
            <p:nvPr userDrawn="1"/>
          </p:nvCxnSpPr>
          <p:spPr>
            <a:xfrm rot="19800000">
              <a:off x="2742974" y="6163283"/>
              <a:ext cx="0" cy="137160"/>
            </a:xfrm>
            <a:prstGeom prst="line">
              <a:avLst/>
            </a:prstGeom>
            <a:ln w="6350">
              <a:solidFill>
                <a:schemeClr val="bg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1" name="Straight Connector 110">
              <a:extLst>
                <a:ext uri="{FF2B5EF4-FFF2-40B4-BE49-F238E27FC236}">
                  <a16:creationId xmlns:a16="http://schemas.microsoft.com/office/drawing/2014/main" id="{00CABFD9-1370-374F-A5CD-EEC55C965B59}"/>
                </a:ext>
              </a:extLst>
            </p:cNvPr>
            <p:cNvCxnSpPr>
              <a:cxnSpLocks/>
            </p:cNvCxnSpPr>
            <p:nvPr userDrawn="1"/>
          </p:nvCxnSpPr>
          <p:spPr>
            <a:xfrm rot="19800000">
              <a:off x="2893604" y="6163283"/>
              <a:ext cx="0" cy="137160"/>
            </a:xfrm>
            <a:prstGeom prst="line">
              <a:avLst/>
            </a:prstGeom>
            <a:ln w="6350">
              <a:solidFill>
                <a:schemeClr val="bg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2" name="Straight Connector 111">
              <a:extLst>
                <a:ext uri="{FF2B5EF4-FFF2-40B4-BE49-F238E27FC236}">
                  <a16:creationId xmlns:a16="http://schemas.microsoft.com/office/drawing/2014/main" id="{1D58ECA1-0FCD-DE4E-8F83-CABC15A9498B}"/>
                </a:ext>
              </a:extLst>
            </p:cNvPr>
            <p:cNvCxnSpPr>
              <a:cxnSpLocks/>
            </p:cNvCxnSpPr>
            <p:nvPr userDrawn="1"/>
          </p:nvCxnSpPr>
          <p:spPr>
            <a:xfrm rot="19800000">
              <a:off x="3044234" y="6163283"/>
              <a:ext cx="0" cy="137160"/>
            </a:xfrm>
            <a:prstGeom prst="line">
              <a:avLst/>
            </a:prstGeom>
            <a:ln w="6350">
              <a:solidFill>
                <a:schemeClr val="bg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3" name="Straight Connector 112">
              <a:extLst>
                <a:ext uri="{FF2B5EF4-FFF2-40B4-BE49-F238E27FC236}">
                  <a16:creationId xmlns:a16="http://schemas.microsoft.com/office/drawing/2014/main" id="{83C3D7E0-BCD8-1247-B475-DDB137894164}"/>
                </a:ext>
              </a:extLst>
            </p:cNvPr>
            <p:cNvCxnSpPr>
              <a:cxnSpLocks/>
            </p:cNvCxnSpPr>
            <p:nvPr userDrawn="1"/>
          </p:nvCxnSpPr>
          <p:spPr>
            <a:xfrm rot="19800000">
              <a:off x="3194864" y="6163283"/>
              <a:ext cx="0" cy="137160"/>
            </a:xfrm>
            <a:prstGeom prst="line">
              <a:avLst/>
            </a:prstGeom>
            <a:ln w="6350">
              <a:solidFill>
                <a:schemeClr val="bg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4" name="Straight Connector 113">
              <a:extLst>
                <a:ext uri="{FF2B5EF4-FFF2-40B4-BE49-F238E27FC236}">
                  <a16:creationId xmlns:a16="http://schemas.microsoft.com/office/drawing/2014/main" id="{07D4022D-29BA-E545-BD49-E76B42AFB3AD}"/>
                </a:ext>
              </a:extLst>
            </p:cNvPr>
            <p:cNvCxnSpPr>
              <a:cxnSpLocks/>
            </p:cNvCxnSpPr>
            <p:nvPr userDrawn="1"/>
          </p:nvCxnSpPr>
          <p:spPr>
            <a:xfrm rot="19800000">
              <a:off x="3345494" y="6163283"/>
              <a:ext cx="0" cy="137160"/>
            </a:xfrm>
            <a:prstGeom prst="line">
              <a:avLst/>
            </a:prstGeom>
            <a:ln w="6350">
              <a:solidFill>
                <a:schemeClr val="bg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5" name="Straight Connector 114">
              <a:extLst>
                <a:ext uri="{FF2B5EF4-FFF2-40B4-BE49-F238E27FC236}">
                  <a16:creationId xmlns:a16="http://schemas.microsoft.com/office/drawing/2014/main" id="{60AD783B-D2C4-BE4B-A01E-6B5515A120BE}"/>
                </a:ext>
              </a:extLst>
            </p:cNvPr>
            <p:cNvCxnSpPr>
              <a:cxnSpLocks/>
            </p:cNvCxnSpPr>
            <p:nvPr userDrawn="1"/>
          </p:nvCxnSpPr>
          <p:spPr>
            <a:xfrm rot="19800000">
              <a:off x="3496124" y="6163283"/>
              <a:ext cx="0" cy="137160"/>
            </a:xfrm>
            <a:prstGeom prst="line">
              <a:avLst/>
            </a:prstGeom>
            <a:ln w="6350">
              <a:solidFill>
                <a:schemeClr val="bg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6" name="Straight Connector 115">
              <a:extLst>
                <a:ext uri="{FF2B5EF4-FFF2-40B4-BE49-F238E27FC236}">
                  <a16:creationId xmlns:a16="http://schemas.microsoft.com/office/drawing/2014/main" id="{3F4D274C-6579-6245-BC3F-001E4C3B98D8}"/>
                </a:ext>
              </a:extLst>
            </p:cNvPr>
            <p:cNvCxnSpPr>
              <a:cxnSpLocks/>
            </p:cNvCxnSpPr>
            <p:nvPr userDrawn="1"/>
          </p:nvCxnSpPr>
          <p:spPr>
            <a:xfrm rot="19800000">
              <a:off x="3646754" y="6163283"/>
              <a:ext cx="0" cy="137160"/>
            </a:xfrm>
            <a:prstGeom prst="line">
              <a:avLst/>
            </a:prstGeom>
            <a:ln w="6350">
              <a:solidFill>
                <a:schemeClr val="bg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7" name="Straight Connector 116">
              <a:extLst>
                <a:ext uri="{FF2B5EF4-FFF2-40B4-BE49-F238E27FC236}">
                  <a16:creationId xmlns:a16="http://schemas.microsoft.com/office/drawing/2014/main" id="{11EA4368-19CA-F840-A008-34A049B8C2DC}"/>
                </a:ext>
              </a:extLst>
            </p:cNvPr>
            <p:cNvCxnSpPr>
              <a:cxnSpLocks/>
            </p:cNvCxnSpPr>
            <p:nvPr userDrawn="1"/>
          </p:nvCxnSpPr>
          <p:spPr>
            <a:xfrm rot="19800000">
              <a:off x="3797384" y="6163283"/>
              <a:ext cx="0" cy="137160"/>
            </a:xfrm>
            <a:prstGeom prst="line">
              <a:avLst/>
            </a:prstGeom>
            <a:ln w="6350">
              <a:solidFill>
                <a:schemeClr val="bg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8" name="Straight Connector 117">
              <a:extLst>
                <a:ext uri="{FF2B5EF4-FFF2-40B4-BE49-F238E27FC236}">
                  <a16:creationId xmlns:a16="http://schemas.microsoft.com/office/drawing/2014/main" id="{E406DBF5-B2A1-1B43-9D5E-8E150614CDFC}"/>
                </a:ext>
              </a:extLst>
            </p:cNvPr>
            <p:cNvCxnSpPr>
              <a:cxnSpLocks/>
            </p:cNvCxnSpPr>
            <p:nvPr userDrawn="1"/>
          </p:nvCxnSpPr>
          <p:spPr>
            <a:xfrm rot="19800000">
              <a:off x="3948014" y="6163283"/>
              <a:ext cx="0" cy="137160"/>
            </a:xfrm>
            <a:prstGeom prst="line">
              <a:avLst/>
            </a:prstGeom>
            <a:ln w="6350">
              <a:solidFill>
                <a:schemeClr val="bg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9" name="Straight Connector 118">
              <a:extLst>
                <a:ext uri="{FF2B5EF4-FFF2-40B4-BE49-F238E27FC236}">
                  <a16:creationId xmlns:a16="http://schemas.microsoft.com/office/drawing/2014/main" id="{9523CAD7-2546-2845-927A-57E2F90B0543}"/>
                </a:ext>
              </a:extLst>
            </p:cNvPr>
            <p:cNvCxnSpPr>
              <a:cxnSpLocks/>
            </p:cNvCxnSpPr>
            <p:nvPr userDrawn="1"/>
          </p:nvCxnSpPr>
          <p:spPr>
            <a:xfrm rot="19800000">
              <a:off x="4098644" y="6163283"/>
              <a:ext cx="0" cy="137160"/>
            </a:xfrm>
            <a:prstGeom prst="line">
              <a:avLst/>
            </a:prstGeom>
            <a:ln w="6350">
              <a:solidFill>
                <a:schemeClr val="bg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0" name="Straight Connector 119">
              <a:extLst>
                <a:ext uri="{FF2B5EF4-FFF2-40B4-BE49-F238E27FC236}">
                  <a16:creationId xmlns:a16="http://schemas.microsoft.com/office/drawing/2014/main" id="{DEF96CCA-6FF3-4D44-A51E-9FC0A91D0CB5}"/>
                </a:ext>
              </a:extLst>
            </p:cNvPr>
            <p:cNvCxnSpPr>
              <a:cxnSpLocks/>
            </p:cNvCxnSpPr>
            <p:nvPr userDrawn="1"/>
          </p:nvCxnSpPr>
          <p:spPr>
            <a:xfrm rot="19800000">
              <a:off x="4249274" y="6163283"/>
              <a:ext cx="0" cy="137160"/>
            </a:xfrm>
            <a:prstGeom prst="line">
              <a:avLst/>
            </a:prstGeom>
            <a:ln w="6350">
              <a:solidFill>
                <a:schemeClr val="bg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1" name="Straight Connector 120">
              <a:extLst>
                <a:ext uri="{FF2B5EF4-FFF2-40B4-BE49-F238E27FC236}">
                  <a16:creationId xmlns:a16="http://schemas.microsoft.com/office/drawing/2014/main" id="{B0413E79-E666-6A48-B9FD-8CC575B096F2}"/>
                </a:ext>
              </a:extLst>
            </p:cNvPr>
            <p:cNvCxnSpPr>
              <a:cxnSpLocks/>
            </p:cNvCxnSpPr>
            <p:nvPr userDrawn="1"/>
          </p:nvCxnSpPr>
          <p:spPr>
            <a:xfrm rot="19800000">
              <a:off x="4399904" y="6163283"/>
              <a:ext cx="0" cy="137160"/>
            </a:xfrm>
            <a:prstGeom prst="line">
              <a:avLst/>
            </a:prstGeom>
            <a:ln w="6350">
              <a:solidFill>
                <a:schemeClr val="bg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2" name="Straight Connector 121">
              <a:extLst>
                <a:ext uri="{FF2B5EF4-FFF2-40B4-BE49-F238E27FC236}">
                  <a16:creationId xmlns:a16="http://schemas.microsoft.com/office/drawing/2014/main" id="{C1943336-416D-7F48-A0A6-4B99B01A0186}"/>
                </a:ext>
              </a:extLst>
            </p:cNvPr>
            <p:cNvCxnSpPr>
              <a:cxnSpLocks/>
            </p:cNvCxnSpPr>
            <p:nvPr userDrawn="1"/>
          </p:nvCxnSpPr>
          <p:spPr>
            <a:xfrm rot="19800000">
              <a:off x="4550534" y="6163283"/>
              <a:ext cx="0" cy="137160"/>
            </a:xfrm>
            <a:prstGeom prst="line">
              <a:avLst/>
            </a:prstGeom>
            <a:ln w="6350">
              <a:solidFill>
                <a:schemeClr val="bg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3" name="Straight Connector 122">
              <a:extLst>
                <a:ext uri="{FF2B5EF4-FFF2-40B4-BE49-F238E27FC236}">
                  <a16:creationId xmlns:a16="http://schemas.microsoft.com/office/drawing/2014/main" id="{59E817FC-224B-7544-9C77-41FE542C0457}"/>
                </a:ext>
              </a:extLst>
            </p:cNvPr>
            <p:cNvCxnSpPr>
              <a:cxnSpLocks/>
            </p:cNvCxnSpPr>
            <p:nvPr userDrawn="1"/>
          </p:nvCxnSpPr>
          <p:spPr>
            <a:xfrm rot="19800000">
              <a:off x="4701164" y="6163283"/>
              <a:ext cx="0" cy="137160"/>
            </a:xfrm>
            <a:prstGeom prst="line">
              <a:avLst/>
            </a:prstGeom>
            <a:ln w="6350">
              <a:solidFill>
                <a:schemeClr val="bg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4" name="Straight Connector 123">
              <a:extLst>
                <a:ext uri="{FF2B5EF4-FFF2-40B4-BE49-F238E27FC236}">
                  <a16:creationId xmlns:a16="http://schemas.microsoft.com/office/drawing/2014/main" id="{30C6E667-39A7-AB44-B281-0BF4FCB98FCF}"/>
                </a:ext>
              </a:extLst>
            </p:cNvPr>
            <p:cNvCxnSpPr>
              <a:cxnSpLocks/>
            </p:cNvCxnSpPr>
            <p:nvPr userDrawn="1"/>
          </p:nvCxnSpPr>
          <p:spPr>
            <a:xfrm rot="19800000">
              <a:off x="4851794" y="6163283"/>
              <a:ext cx="0" cy="137160"/>
            </a:xfrm>
            <a:prstGeom prst="line">
              <a:avLst/>
            </a:prstGeom>
            <a:ln w="6350">
              <a:solidFill>
                <a:schemeClr val="bg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5" name="Straight Connector 124">
              <a:extLst>
                <a:ext uri="{FF2B5EF4-FFF2-40B4-BE49-F238E27FC236}">
                  <a16:creationId xmlns:a16="http://schemas.microsoft.com/office/drawing/2014/main" id="{B34980A9-222E-8D4C-A432-438E7D41B444}"/>
                </a:ext>
              </a:extLst>
            </p:cNvPr>
            <p:cNvCxnSpPr>
              <a:cxnSpLocks/>
            </p:cNvCxnSpPr>
            <p:nvPr userDrawn="1"/>
          </p:nvCxnSpPr>
          <p:spPr>
            <a:xfrm rot="19800000">
              <a:off x="5002424" y="6163283"/>
              <a:ext cx="0" cy="137160"/>
            </a:xfrm>
            <a:prstGeom prst="line">
              <a:avLst/>
            </a:prstGeom>
            <a:ln w="6350">
              <a:solidFill>
                <a:schemeClr val="bg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6" name="Straight Connector 125">
              <a:extLst>
                <a:ext uri="{FF2B5EF4-FFF2-40B4-BE49-F238E27FC236}">
                  <a16:creationId xmlns:a16="http://schemas.microsoft.com/office/drawing/2014/main" id="{B0C82B96-A69B-3047-B990-7A446FFFF29E}"/>
                </a:ext>
              </a:extLst>
            </p:cNvPr>
            <p:cNvCxnSpPr>
              <a:cxnSpLocks/>
            </p:cNvCxnSpPr>
            <p:nvPr userDrawn="1"/>
          </p:nvCxnSpPr>
          <p:spPr>
            <a:xfrm rot="19800000">
              <a:off x="5153054" y="6163283"/>
              <a:ext cx="0" cy="137160"/>
            </a:xfrm>
            <a:prstGeom prst="line">
              <a:avLst/>
            </a:prstGeom>
            <a:ln w="6350">
              <a:solidFill>
                <a:schemeClr val="bg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7" name="Straight Connector 126">
              <a:extLst>
                <a:ext uri="{FF2B5EF4-FFF2-40B4-BE49-F238E27FC236}">
                  <a16:creationId xmlns:a16="http://schemas.microsoft.com/office/drawing/2014/main" id="{F906C1A7-6050-7541-980D-05FD89CDE34D}"/>
                </a:ext>
              </a:extLst>
            </p:cNvPr>
            <p:cNvCxnSpPr>
              <a:cxnSpLocks/>
            </p:cNvCxnSpPr>
            <p:nvPr userDrawn="1"/>
          </p:nvCxnSpPr>
          <p:spPr>
            <a:xfrm rot="19800000">
              <a:off x="5303684" y="6163283"/>
              <a:ext cx="0" cy="137160"/>
            </a:xfrm>
            <a:prstGeom prst="line">
              <a:avLst/>
            </a:prstGeom>
            <a:ln w="6350">
              <a:solidFill>
                <a:schemeClr val="bg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8" name="Straight Connector 127">
              <a:extLst>
                <a:ext uri="{FF2B5EF4-FFF2-40B4-BE49-F238E27FC236}">
                  <a16:creationId xmlns:a16="http://schemas.microsoft.com/office/drawing/2014/main" id="{D1DAD545-CBB5-0B4B-90CD-4F856FE4B98D}"/>
                </a:ext>
              </a:extLst>
            </p:cNvPr>
            <p:cNvCxnSpPr>
              <a:cxnSpLocks/>
            </p:cNvCxnSpPr>
            <p:nvPr userDrawn="1"/>
          </p:nvCxnSpPr>
          <p:spPr>
            <a:xfrm rot="19800000">
              <a:off x="5454314" y="6163283"/>
              <a:ext cx="0" cy="137160"/>
            </a:xfrm>
            <a:prstGeom prst="line">
              <a:avLst/>
            </a:prstGeom>
            <a:ln w="6350">
              <a:solidFill>
                <a:schemeClr val="bg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9" name="Straight Connector 128">
              <a:extLst>
                <a:ext uri="{FF2B5EF4-FFF2-40B4-BE49-F238E27FC236}">
                  <a16:creationId xmlns:a16="http://schemas.microsoft.com/office/drawing/2014/main" id="{72B700B3-6999-D743-9151-EA23F2085975}"/>
                </a:ext>
              </a:extLst>
            </p:cNvPr>
            <p:cNvCxnSpPr>
              <a:cxnSpLocks/>
            </p:cNvCxnSpPr>
            <p:nvPr userDrawn="1"/>
          </p:nvCxnSpPr>
          <p:spPr>
            <a:xfrm rot="19800000">
              <a:off x="5604944" y="6163283"/>
              <a:ext cx="0" cy="137160"/>
            </a:xfrm>
            <a:prstGeom prst="line">
              <a:avLst/>
            </a:prstGeom>
            <a:ln w="6350">
              <a:solidFill>
                <a:schemeClr val="bg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0" name="Straight Connector 129">
              <a:extLst>
                <a:ext uri="{FF2B5EF4-FFF2-40B4-BE49-F238E27FC236}">
                  <a16:creationId xmlns:a16="http://schemas.microsoft.com/office/drawing/2014/main" id="{4358894C-6779-A549-A1A3-4A3489A6E64A}"/>
                </a:ext>
              </a:extLst>
            </p:cNvPr>
            <p:cNvCxnSpPr>
              <a:cxnSpLocks/>
            </p:cNvCxnSpPr>
            <p:nvPr userDrawn="1"/>
          </p:nvCxnSpPr>
          <p:spPr>
            <a:xfrm rot="19800000">
              <a:off x="5755574" y="6163283"/>
              <a:ext cx="0" cy="137160"/>
            </a:xfrm>
            <a:prstGeom prst="line">
              <a:avLst/>
            </a:prstGeom>
            <a:ln w="6350">
              <a:solidFill>
                <a:schemeClr val="bg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1" name="Straight Connector 130">
              <a:extLst>
                <a:ext uri="{FF2B5EF4-FFF2-40B4-BE49-F238E27FC236}">
                  <a16:creationId xmlns:a16="http://schemas.microsoft.com/office/drawing/2014/main" id="{6C1149E6-3A06-1448-9547-EDD494FC835F}"/>
                </a:ext>
              </a:extLst>
            </p:cNvPr>
            <p:cNvCxnSpPr>
              <a:cxnSpLocks/>
            </p:cNvCxnSpPr>
            <p:nvPr userDrawn="1"/>
          </p:nvCxnSpPr>
          <p:spPr>
            <a:xfrm rot="19800000">
              <a:off x="5906204" y="6163283"/>
              <a:ext cx="0" cy="137160"/>
            </a:xfrm>
            <a:prstGeom prst="line">
              <a:avLst/>
            </a:prstGeom>
            <a:ln w="6350">
              <a:solidFill>
                <a:schemeClr val="bg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2" name="Straight Connector 131">
              <a:extLst>
                <a:ext uri="{FF2B5EF4-FFF2-40B4-BE49-F238E27FC236}">
                  <a16:creationId xmlns:a16="http://schemas.microsoft.com/office/drawing/2014/main" id="{79227444-5860-6543-9FB3-5274780374B0}"/>
                </a:ext>
              </a:extLst>
            </p:cNvPr>
            <p:cNvCxnSpPr>
              <a:cxnSpLocks/>
            </p:cNvCxnSpPr>
            <p:nvPr userDrawn="1"/>
          </p:nvCxnSpPr>
          <p:spPr>
            <a:xfrm rot="19800000">
              <a:off x="6056834" y="6163283"/>
              <a:ext cx="0" cy="137160"/>
            </a:xfrm>
            <a:prstGeom prst="line">
              <a:avLst/>
            </a:prstGeom>
            <a:ln w="6350">
              <a:solidFill>
                <a:schemeClr val="bg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3" name="Straight Connector 132">
              <a:extLst>
                <a:ext uri="{FF2B5EF4-FFF2-40B4-BE49-F238E27FC236}">
                  <a16:creationId xmlns:a16="http://schemas.microsoft.com/office/drawing/2014/main" id="{A16E0646-0638-2D4B-BE95-219B6E967239}"/>
                </a:ext>
              </a:extLst>
            </p:cNvPr>
            <p:cNvCxnSpPr>
              <a:cxnSpLocks/>
            </p:cNvCxnSpPr>
            <p:nvPr userDrawn="1"/>
          </p:nvCxnSpPr>
          <p:spPr>
            <a:xfrm rot="19800000">
              <a:off x="6207464" y="6163283"/>
              <a:ext cx="0" cy="137160"/>
            </a:xfrm>
            <a:prstGeom prst="line">
              <a:avLst/>
            </a:prstGeom>
            <a:ln w="6350">
              <a:solidFill>
                <a:schemeClr val="bg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4" name="Straight Connector 133">
              <a:extLst>
                <a:ext uri="{FF2B5EF4-FFF2-40B4-BE49-F238E27FC236}">
                  <a16:creationId xmlns:a16="http://schemas.microsoft.com/office/drawing/2014/main" id="{1EFEB040-B799-1548-B3BA-5E5DAEF23FA5}"/>
                </a:ext>
              </a:extLst>
            </p:cNvPr>
            <p:cNvCxnSpPr>
              <a:cxnSpLocks/>
            </p:cNvCxnSpPr>
            <p:nvPr userDrawn="1"/>
          </p:nvCxnSpPr>
          <p:spPr>
            <a:xfrm rot="19800000">
              <a:off x="6358094" y="6163283"/>
              <a:ext cx="0" cy="137160"/>
            </a:xfrm>
            <a:prstGeom prst="line">
              <a:avLst/>
            </a:prstGeom>
            <a:ln w="6350">
              <a:solidFill>
                <a:schemeClr val="bg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5" name="Straight Connector 134">
              <a:extLst>
                <a:ext uri="{FF2B5EF4-FFF2-40B4-BE49-F238E27FC236}">
                  <a16:creationId xmlns:a16="http://schemas.microsoft.com/office/drawing/2014/main" id="{F08B05BD-1B3E-E54E-A595-E5C0E44B090D}"/>
                </a:ext>
              </a:extLst>
            </p:cNvPr>
            <p:cNvCxnSpPr>
              <a:cxnSpLocks/>
            </p:cNvCxnSpPr>
            <p:nvPr userDrawn="1"/>
          </p:nvCxnSpPr>
          <p:spPr>
            <a:xfrm rot="19800000">
              <a:off x="6508724" y="6163283"/>
              <a:ext cx="0" cy="137160"/>
            </a:xfrm>
            <a:prstGeom prst="line">
              <a:avLst/>
            </a:prstGeom>
            <a:ln w="6350">
              <a:solidFill>
                <a:schemeClr val="bg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6" name="Straight Connector 135">
              <a:extLst>
                <a:ext uri="{FF2B5EF4-FFF2-40B4-BE49-F238E27FC236}">
                  <a16:creationId xmlns:a16="http://schemas.microsoft.com/office/drawing/2014/main" id="{2398B0AD-FD66-8F48-87F5-F88A2D45E8EA}"/>
                </a:ext>
              </a:extLst>
            </p:cNvPr>
            <p:cNvCxnSpPr>
              <a:cxnSpLocks/>
            </p:cNvCxnSpPr>
            <p:nvPr userDrawn="1"/>
          </p:nvCxnSpPr>
          <p:spPr>
            <a:xfrm rot="19800000">
              <a:off x="6659354" y="6163283"/>
              <a:ext cx="0" cy="137160"/>
            </a:xfrm>
            <a:prstGeom prst="line">
              <a:avLst/>
            </a:prstGeom>
            <a:ln w="6350">
              <a:solidFill>
                <a:schemeClr val="bg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7" name="Straight Connector 136">
              <a:extLst>
                <a:ext uri="{FF2B5EF4-FFF2-40B4-BE49-F238E27FC236}">
                  <a16:creationId xmlns:a16="http://schemas.microsoft.com/office/drawing/2014/main" id="{AA7B3011-C8EC-7A43-A6EE-C8A99F50E5CD}"/>
                </a:ext>
              </a:extLst>
            </p:cNvPr>
            <p:cNvCxnSpPr>
              <a:cxnSpLocks/>
            </p:cNvCxnSpPr>
            <p:nvPr userDrawn="1"/>
          </p:nvCxnSpPr>
          <p:spPr>
            <a:xfrm rot="19800000">
              <a:off x="6809984" y="6163283"/>
              <a:ext cx="0" cy="137160"/>
            </a:xfrm>
            <a:prstGeom prst="line">
              <a:avLst/>
            </a:prstGeom>
            <a:ln w="6350">
              <a:solidFill>
                <a:schemeClr val="bg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8" name="Straight Connector 137">
              <a:extLst>
                <a:ext uri="{FF2B5EF4-FFF2-40B4-BE49-F238E27FC236}">
                  <a16:creationId xmlns:a16="http://schemas.microsoft.com/office/drawing/2014/main" id="{491D6B19-748F-CD40-B54C-4D5B9E605DFF}"/>
                </a:ext>
              </a:extLst>
            </p:cNvPr>
            <p:cNvCxnSpPr>
              <a:cxnSpLocks/>
            </p:cNvCxnSpPr>
            <p:nvPr userDrawn="1"/>
          </p:nvCxnSpPr>
          <p:spPr>
            <a:xfrm rot="19800000">
              <a:off x="6960614" y="6163283"/>
              <a:ext cx="0" cy="137160"/>
            </a:xfrm>
            <a:prstGeom prst="line">
              <a:avLst/>
            </a:prstGeom>
            <a:ln w="6350">
              <a:solidFill>
                <a:schemeClr val="bg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9" name="Straight Connector 138">
              <a:extLst>
                <a:ext uri="{FF2B5EF4-FFF2-40B4-BE49-F238E27FC236}">
                  <a16:creationId xmlns:a16="http://schemas.microsoft.com/office/drawing/2014/main" id="{E4111957-8A53-8443-B89E-22DCA72CB0F2}"/>
                </a:ext>
              </a:extLst>
            </p:cNvPr>
            <p:cNvCxnSpPr>
              <a:cxnSpLocks/>
            </p:cNvCxnSpPr>
            <p:nvPr userDrawn="1"/>
          </p:nvCxnSpPr>
          <p:spPr>
            <a:xfrm rot="19800000">
              <a:off x="7111244" y="6163283"/>
              <a:ext cx="0" cy="137160"/>
            </a:xfrm>
            <a:prstGeom prst="line">
              <a:avLst/>
            </a:prstGeom>
            <a:ln w="6350">
              <a:solidFill>
                <a:schemeClr val="bg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0" name="Straight Connector 139">
              <a:extLst>
                <a:ext uri="{FF2B5EF4-FFF2-40B4-BE49-F238E27FC236}">
                  <a16:creationId xmlns:a16="http://schemas.microsoft.com/office/drawing/2014/main" id="{7A770BC7-08B7-1244-A7F3-B7959E38D1A4}"/>
                </a:ext>
              </a:extLst>
            </p:cNvPr>
            <p:cNvCxnSpPr>
              <a:cxnSpLocks/>
            </p:cNvCxnSpPr>
            <p:nvPr userDrawn="1"/>
          </p:nvCxnSpPr>
          <p:spPr>
            <a:xfrm rot="19800000">
              <a:off x="7261874" y="6163283"/>
              <a:ext cx="0" cy="137160"/>
            </a:xfrm>
            <a:prstGeom prst="line">
              <a:avLst/>
            </a:prstGeom>
            <a:ln w="6350">
              <a:solidFill>
                <a:schemeClr val="bg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1" name="Straight Connector 140">
              <a:extLst>
                <a:ext uri="{FF2B5EF4-FFF2-40B4-BE49-F238E27FC236}">
                  <a16:creationId xmlns:a16="http://schemas.microsoft.com/office/drawing/2014/main" id="{40BA082D-37BE-0544-885C-8CC972E687BE}"/>
                </a:ext>
              </a:extLst>
            </p:cNvPr>
            <p:cNvCxnSpPr>
              <a:cxnSpLocks/>
            </p:cNvCxnSpPr>
            <p:nvPr userDrawn="1"/>
          </p:nvCxnSpPr>
          <p:spPr>
            <a:xfrm rot="19800000">
              <a:off x="7412504" y="6163283"/>
              <a:ext cx="0" cy="137160"/>
            </a:xfrm>
            <a:prstGeom prst="line">
              <a:avLst/>
            </a:prstGeom>
            <a:ln w="6350">
              <a:solidFill>
                <a:schemeClr val="bg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2" name="Straight Connector 141">
              <a:extLst>
                <a:ext uri="{FF2B5EF4-FFF2-40B4-BE49-F238E27FC236}">
                  <a16:creationId xmlns:a16="http://schemas.microsoft.com/office/drawing/2014/main" id="{D6E02D1F-CE1F-A949-BB9F-39FF5F5CFF69}"/>
                </a:ext>
              </a:extLst>
            </p:cNvPr>
            <p:cNvCxnSpPr>
              <a:cxnSpLocks/>
            </p:cNvCxnSpPr>
            <p:nvPr userDrawn="1"/>
          </p:nvCxnSpPr>
          <p:spPr>
            <a:xfrm rot="19800000">
              <a:off x="7563134" y="6163283"/>
              <a:ext cx="0" cy="137160"/>
            </a:xfrm>
            <a:prstGeom prst="line">
              <a:avLst/>
            </a:prstGeom>
            <a:ln w="6350">
              <a:solidFill>
                <a:schemeClr val="bg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3" name="Straight Connector 142">
              <a:extLst>
                <a:ext uri="{FF2B5EF4-FFF2-40B4-BE49-F238E27FC236}">
                  <a16:creationId xmlns:a16="http://schemas.microsoft.com/office/drawing/2014/main" id="{0B0E54FC-3169-1246-A2EE-35F0A943BB32}"/>
                </a:ext>
              </a:extLst>
            </p:cNvPr>
            <p:cNvCxnSpPr>
              <a:cxnSpLocks/>
            </p:cNvCxnSpPr>
            <p:nvPr userDrawn="1"/>
          </p:nvCxnSpPr>
          <p:spPr>
            <a:xfrm rot="19800000">
              <a:off x="7713764" y="6163283"/>
              <a:ext cx="0" cy="137160"/>
            </a:xfrm>
            <a:prstGeom prst="line">
              <a:avLst/>
            </a:prstGeom>
            <a:ln w="6350">
              <a:solidFill>
                <a:schemeClr val="bg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4" name="Straight Connector 143">
              <a:extLst>
                <a:ext uri="{FF2B5EF4-FFF2-40B4-BE49-F238E27FC236}">
                  <a16:creationId xmlns:a16="http://schemas.microsoft.com/office/drawing/2014/main" id="{A8BEFF51-0035-3F42-99C0-94F0A445B1B5}"/>
                </a:ext>
              </a:extLst>
            </p:cNvPr>
            <p:cNvCxnSpPr>
              <a:cxnSpLocks/>
            </p:cNvCxnSpPr>
            <p:nvPr userDrawn="1"/>
          </p:nvCxnSpPr>
          <p:spPr>
            <a:xfrm rot="19800000">
              <a:off x="7864394" y="6163283"/>
              <a:ext cx="0" cy="137160"/>
            </a:xfrm>
            <a:prstGeom prst="line">
              <a:avLst/>
            </a:prstGeom>
            <a:ln w="6350">
              <a:solidFill>
                <a:schemeClr val="bg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5" name="Straight Connector 144">
              <a:extLst>
                <a:ext uri="{FF2B5EF4-FFF2-40B4-BE49-F238E27FC236}">
                  <a16:creationId xmlns:a16="http://schemas.microsoft.com/office/drawing/2014/main" id="{5C893861-C059-2645-9ACB-21ED1DE4EBDA}"/>
                </a:ext>
              </a:extLst>
            </p:cNvPr>
            <p:cNvCxnSpPr>
              <a:cxnSpLocks/>
            </p:cNvCxnSpPr>
            <p:nvPr userDrawn="1"/>
          </p:nvCxnSpPr>
          <p:spPr>
            <a:xfrm rot="19800000">
              <a:off x="8015024" y="6163283"/>
              <a:ext cx="0" cy="137160"/>
            </a:xfrm>
            <a:prstGeom prst="line">
              <a:avLst/>
            </a:prstGeom>
            <a:ln w="6350">
              <a:solidFill>
                <a:schemeClr val="bg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6" name="Straight Connector 145">
              <a:extLst>
                <a:ext uri="{FF2B5EF4-FFF2-40B4-BE49-F238E27FC236}">
                  <a16:creationId xmlns:a16="http://schemas.microsoft.com/office/drawing/2014/main" id="{75A1C4F3-E6F9-1A4B-BFFC-975BBB79CB84}"/>
                </a:ext>
              </a:extLst>
            </p:cNvPr>
            <p:cNvCxnSpPr>
              <a:cxnSpLocks/>
            </p:cNvCxnSpPr>
            <p:nvPr userDrawn="1"/>
          </p:nvCxnSpPr>
          <p:spPr>
            <a:xfrm rot="19800000">
              <a:off x="8165654" y="6163283"/>
              <a:ext cx="0" cy="137160"/>
            </a:xfrm>
            <a:prstGeom prst="line">
              <a:avLst/>
            </a:prstGeom>
            <a:ln w="6350">
              <a:solidFill>
                <a:schemeClr val="bg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7" name="Straight Connector 146">
              <a:extLst>
                <a:ext uri="{FF2B5EF4-FFF2-40B4-BE49-F238E27FC236}">
                  <a16:creationId xmlns:a16="http://schemas.microsoft.com/office/drawing/2014/main" id="{AC01242E-8DBB-5E4D-9CB2-FA0E6555B90A}"/>
                </a:ext>
              </a:extLst>
            </p:cNvPr>
            <p:cNvCxnSpPr>
              <a:cxnSpLocks/>
            </p:cNvCxnSpPr>
            <p:nvPr userDrawn="1"/>
          </p:nvCxnSpPr>
          <p:spPr>
            <a:xfrm rot="19800000">
              <a:off x="8316284" y="6163283"/>
              <a:ext cx="0" cy="137160"/>
            </a:xfrm>
            <a:prstGeom prst="line">
              <a:avLst/>
            </a:prstGeom>
            <a:ln w="6350">
              <a:solidFill>
                <a:schemeClr val="bg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8" name="Straight Connector 147">
              <a:extLst>
                <a:ext uri="{FF2B5EF4-FFF2-40B4-BE49-F238E27FC236}">
                  <a16:creationId xmlns:a16="http://schemas.microsoft.com/office/drawing/2014/main" id="{6E027732-D07E-9C49-A589-C334B2FE971C}"/>
                </a:ext>
              </a:extLst>
            </p:cNvPr>
            <p:cNvCxnSpPr>
              <a:cxnSpLocks/>
            </p:cNvCxnSpPr>
            <p:nvPr userDrawn="1"/>
          </p:nvCxnSpPr>
          <p:spPr>
            <a:xfrm rot="19800000">
              <a:off x="8466914" y="6163283"/>
              <a:ext cx="0" cy="137160"/>
            </a:xfrm>
            <a:prstGeom prst="line">
              <a:avLst/>
            </a:prstGeom>
            <a:ln w="6350">
              <a:solidFill>
                <a:schemeClr val="bg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9" name="Straight Connector 148">
              <a:extLst>
                <a:ext uri="{FF2B5EF4-FFF2-40B4-BE49-F238E27FC236}">
                  <a16:creationId xmlns:a16="http://schemas.microsoft.com/office/drawing/2014/main" id="{7987618F-FDA5-D44E-9E52-3CE08BF02AF4}"/>
                </a:ext>
              </a:extLst>
            </p:cNvPr>
            <p:cNvCxnSpPr>
              <a:cxnSpLocks/>
            </p:cNvCxnSpPr>
            <p:nvPr userDrawn="1"/>
          </p:nvCxnSpPr>
          <p:spPr>
            <a:xfrm rot="19800000">
              <a:off x="8768174" y="6163283"/>
              <a:ext cx="0" cy="137160"/>
            </a:xfrm>
            <a:prstGeom prst="line">
              <a:avLst/>
            </a:prstGeom>
            <a:ln w="6350">
              <a:solidFill>
                <a:schemeClr val="bg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0" name="Straight Connector 149">
              <a:extLst>
                <a:ext uri="{FF2B5EF4-FFF2-40B4-BE49-F238E27FC236}">
                  <a16:creationId xmlns:a16="http://schemas.microsoft.com/office/drawing/2014/main" id="{4411AE67-FD6C-FF48-B407-C63D7FA31EA4}"/>
                </a:ext>
              </a:extLst>
            </p:cNvPr>
            <p:cNvCxnSpPr>
              <a:cxnSpLocks/>
            </p:cNvCxnSpPr>
            <p:nvPr userDrawn="1"/>
          </p:nvCxnSpPr>
          <p:spPr>
            <a:xfrm rot="19800000">
              <a:off x="9069434" y="6163283"/>
              <a:ext cx="0" cy="137160"/>
            </a:xfrm>
            <a:prstGeom prst="line">
              <a:avLst/>
            </a:prstGeom>
            <a:ln w="6350">
              <a:solidFill>
                <a:schemeClr val="bg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1" name="Straight Connector 150">
              <a:extLst>
                <a:ext uri="{FF2B5EF4-FFF2-40B4-BE49-F238E27FC236}">
                  <a16:creationId xmlns:a16="http://schemas.microsoft.com/office/drawing/2014/main" id="{8D2AAEF4-3FCE-A346-BCD4-D074C37B5DB3}"/>
                </a:ext>
              </a:extLst>
            </p:cNvPr>
            <p:cNvCxnSpPr>
              <a:cxnSpLocks/>
            </p:cNvCxnSpPr>
            <p:nvPr userDrawn="1"/>
          </p:nvCxnSpPr>
          <p:spPr>
            <a:xfrm rot="19800000">
              <a:off x="9370694" y="6163283"/>
              <a:ext cx="0" cy="137160"/>
            </a:xfrm>
            <a:prstGeom prst="line">
              <a:avLst/>
            </a:prstGeom>
            <a:ln w="6350">
              <a:solidFill>
                <a:schemeClr val="bg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2" name="Straight Connector 151">
              <a:extLst>
                <a:ext uri="{FF2B5EF4-FFF2-40B4-BE49-F238E27FC236}">
                  <a16:creationId xmlns:a16="http://schemas.microsoft.com/office/drawing/2014/main" id="{BB2484FA-2658-2141-913B-3BCE1727EF04}"/>
                </a:ext>
              </a:extLst>
            </p:cNvPr>
            <p:cNvCxnSpPr>
              <a:cxnSpLocks/>
            </p:cNvCxnSpPr>
            <p:nvPr userDrawn="1"/>
          </p:nvCxnSpPr>
          <p:spPr>
            <a:xfrm rot="19800000">
              <a:off x="9671954" y="6163283"/>
              <a:ext cx="0" cy="137160"/>
            </a:xfrm>
            <a:prstGeom prst="line">
              <a:avLst/>
            </a:prstGeom>
            <a:ln w="6350">
              <a:solidFill>
                <a:schemeClr val="bg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3" name="Straight Connector 152">
              <a:extLst>
                <a:ext uri="{FF2B5EF4-FFF2-40B4-BE49-F238E27FC236}">
                  <a16:creationId xmlns:a16="http://schemas.microsoft.com/office/drawing/2014/main" id="{3B28D852-3AC1-4B4E-B055-5730D4410B7C}"/>
                </a:ext>
              </a:extLst>
            </p:cNvPr>
            <p:cNvCxnSpPr>
              <a:cxnSpLocks/>
            </p:cNvCxnSpPr>
            <p:nvPr userDrawn="1"/>
          </p:nvCxnSpPr>
          <p:spPr>
            <a:xfrm rot="19800000">
              <a:off x="9973214" y="6163283"/>
              <a:ext cx="0" cy="137160"/>
            </a:xfrm>
            <a:prstGeom prst="line">
              <a:avLst/>
            </a:prstGeom>
            <a:ln w="6350">
              <a:solidFill>
                <a:schemeClr val="bg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4" name="Straight Connector 153">
              <a:extLst>
                <a:ext uri="{FF2B5EF4-FFF2-40B4-BE49-F238E27FC236}">
                  <a16:creationId xmlns:a16="http://schemas.microsoft.com/office/drawing/2014/main" id="{C2E41833-969E-1947-96F1-266C449CE442}"/>
                </a:ext>
              </a:extLst>
            </p:cNvPr>
            <p:cNvCxnSpPr>
              <a:cxnSpLocks/>
            </p:cNvCxnSpPr>
            <p:nvPr userDrawn="1"/>
          </p:nvCxnSpPr>
          <p:spPr>
            <a:xfrm rot="19800000">
              <a:off x="8617544" y="6163283"/>
              <a:ext cx="0" cy="137160"/>
            </a:xfrm>
            <a:prstGeom prst="line">
              <a:avLst/>
            </a:prstGeom>
            <a:ln w="6350">
              <a:solidFill>
                <a:schemeClr val="bg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5" name="Straight Connector 154">
              <a:extLst>
                <a:ext uri="{FF2B5EF4-FFF2-40B4-BE49-F238E27FC236}">
                  <a16:creationId xmlns:a16="http://schemas.microsoft.com/office/drawing/2014/main" id="{984787F3-7168-4C44-AB6C-F6C2732E794F}"/>
                </a:ext>
              </a:extLst>
            </p:cNvPr>
            <p:cNvCxnSpPr>
              <a:cxnSpLocks/>
            </p:cNvCxnSpPr>
            <p:nvPr userDrawn="1"/>
          </p:nvCxnSpPr>
          <p:spPr>
            <a:xfrm rot="19800000">
              <a:off x="8918804" y="6163283"/>
              <a:ext cx="0" cy="137160"/>
            </a:xfrm>
            <a:prstGeom prst="line">
              <a:avLst/>
            </a:prstGeom>
            <a:ln w="6350">
              <a:solidFill>
                <a:schemeClr val="bg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6" name="Straight Connector 155">
              <a:extLst>
                <a:ext uri="{FF2B5EF4-FFF2-40B4-BE49-F238E27FC236}">
                  <a16:creationId xmlns:a16="http://schemas.microsoft.com/office/drawing/2014/main" id="{FD693D80-E810-0647-ACB4-20209FE8EECF}"/>
                </a:ext>
              </a:extLst>
            </p:cNvPr>
            <p:cNvCxnSpPr>
              <a:cxnSpLocks/>
            </p:cNvCxnSpPr>
            <p:nvPr userDrawn="1"/>
          </p:nvCxnSpPr>
          <p:spPr>
            <a:xfrm rot="19800000">
              <a:off x="9220064" y="6163283"/>
              <a:ext cx="0" cy="137160"/>
            </a:xfrm>
            <a:prstGeom prst="line">
              <a:avLst/>
            </a:prstGeom>
            <a:ln w="6350">
              <a:solidFill>
                <a:schemeClr val="bg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7" name="Straight Connector 156">
              <a:extLst>
                <a:ext uri="{FF2B5EF4-FFF2-40B4-BE49-F238E27FC236}">
                  <a16:creationId xmlns:a16="http://schemas.microsoft.com/office/drawing/2014/main" id="{6F746566-9AC9-4546-A28D-1D5415EF1DBF}"/>
                </a:ext>
              </a:extLst>
            </p:cNvPr>
            <p:cNvCxnSpPr>
              <a:cxnSpLocks/>
            </p:cNvCxnSpPr>
            <p:nvPr userDrawn="1"/>
          </p:nvCxnSpPr>
          <p:spPr>
            <a:xfrm rot="19800000">
              <a:off x="9521324" y="6163283"/>
              <a:ext cx="0" cy="137160"/>
            </a:xfrm>
            <a:prstGeom prst="line">
              <a:avLst/>
            </a:prstGeom>
            <a:ln w="6350">
              <a:solidFill>
                <a:schemeClr val="bg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8" name="Straight Connector 157">
              <a:extLst>
                <a:ext uri="{FF2B5EF4-FFF2-40B4-BE49-F238E27FC236}">
                  <a16:creationId xmlns:a16="http://schemas.microsoft.com/office/drawing/2014/main" id="{631D2E13-5A1B-D246-97B9-69DD3AD8FDED}"/>
                </a:ext>
              </a:extLst>
            </p:cNvPr>
            <p:cNvCxnSpPr>
              <a:cxnSpLocks/>
            </p:cNvCxnSpPr>
            <p:nvPr userDrawn="1"/>
          </p:nvCxnSpPr>
          <p:spPr>
            <a:xfrm rot="19800000">
              <a:off x="9822584" y="6163283"/>
              <a:ext cx="0" cy="137160"/>
            </a:xfrm>
            <a:prstGeom prst="line">
              <a:avLst/>
            </a:prstGeom>
            <a:ln w="6350">
              <a:solidFill>
                <a:schemeClr val="bg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9" name="Straight Connector 158">
              <a:extLst>
                <a:ext uri="{FF2B5EF4-FFF2-40B4-BE49-F238E27FC236}">
                  <a16:creationId xmlns:a16="http://schemas.microsoft.com/office/drawing/2014/main" id="{6700F78E-D346-184E-BEF7-9A243BBEA3AF}"/>
                </a:ext>
              </a:extLst>
            </p:cNvPr>
            <p:cNvCxnSpPr>
              <a:cxnSpLocks/>
            </p:cNvCxnSpPr>
            <p:nvPr userDrawn="1"/>
          </p:nvCxnSpPr>
          <p:spPr>
            <a:xfrm rot="19800000">
              <a:off x="10123844" y="6163283"/>
              <a:ext cx="0" cy="137160"/>
            </a:xfrm>
            <a:prstGeom prst="line">
              <a:avLst/>
            </a:prstGeom>
            <a:ln w="6350">
              <a:solidFill>
                <a:schemeClr val="bg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0" name="Straight Connector 159">
              <a:extLst>
                <a:ext uri="{FF2B5EF4-FFF2-40B4-BE49-F238E27FC236}">
                  <a16:creationId xmlns:a16="http://schemas.microsoft.com/office/drawing/2014/main" id="{0BAA6967-583B-C14A-A3BD-C8E6C35DD510}"/>
                </a:ext>
              </a:extLst>
            </p:cNvPr>
            <p:cNvCxnSpPr>
              <a:cxnSpLocks/>
            </p:cNvCxnSpPr>
            <p:nvPr userDrawn="1"/>
          </p:nvCxnSpPr>
          <p:spPr>
            <a:xfrm rot="19800000">
              <a:off x="10274474" y="6163283"/>
              <a:ext cx="0" cy="137160"/>
            </a:xfrm>
            <a:prstGeom prst="line">
              <a:avLst/>
            </a:prstGeom>
            <a:ln w="6350">
              <a:solidFill>
                <a:schemeClr val="bg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1" name="Straight Connector 160">
              <a:extLst>
                <a:ext uri="{FF2B5EF4-FFF2-40B4-BE49-F238E27FC236}">
                  <a16:creationId xmlns:a16="http://schemas.microsoft.com/office/drawing/2014/main" id="{EE4ADF4E-5FA5-C243-8C6B-80FAFC7422F5}"/>
                </a:ext>
              </a:extLst>
            </p:cNvPr>
            <p:cNvCxnSpPr>
              <a:cxnSpLocks/>
            </p:cNvCxnSpPr>
            <p:nvPr userDrawn="1"/>
          </p:nvCxnSpPr>
          <p:spPr>
            <a:xfrm rot="19800000">
              <a:off x="10425104" y="6163283"/>
              <a:ext cx="0" cy="137160"/>
            </a:xfrm>
            <a:prstGeom prst="line">
              <a:avLst/>
            </a:prstGeom>
            <a:ln w="6350">
              <a:solidFill>
                <a:schemeClr val="bg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2" name="Straight Connector 161">
              <a:extLst>
                <a:ext uri="{FF2B5EF4-FFF2-40B4-BE49-F238E27FC236}">
                  <a16:creationId xmlns:a16="http://schemas.microsoft.com/office/drawing/2014/main" id="{E666428D-4EAF-2449-B020-6479185463EE}"/>
                </a:ext>
              </a:extLst>
            </p:cNvPr>
            <p:cNvCxnSpPr>
              <a:cxnSpLocks/>
            </p:cNvCxnSpPr>
            <p:nvPr userDrawn="1"/>
          </p:nvCxnSpPr>
          <p:spPr>
            <a:xfrm rot="19800000">
              <a:off x="10575734" y="6163283"/>
              <a:ext cx="0" cy="137160"/>
            </a:xfrm>
            <a:prstGeom prst="line">
              <a:avLst/>
            </a:prstGeom>
            <a:ln w="6350">
              <a:solidFill>
                <a:schemeClr val="bg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3" name="Straight Connector 162">
              <a:extLst>
                <a:ext uri="{FF2B5EF4-FFF2-40B4-BE49-F238E27FC236}">
                  <a16:creationId xmlns:a16="http://schemas.microsoft.com/office/drawing/2014/main" id="{8E88A8DF-440D-F843-BDF3-09F542371129}"/>
                </a:ext>
              </a:extLst>
            </p:cNvPr>
            <p:cNvCxnSpPr>
              <a:cxnSpLocks/>
            </p:cNvCxnSpPr>
            <p:nvPr userDrawn="1"/>
          </p:nvCxnSpPr>
          <p:spPr>
            <a:xfrm rot="19800000">
              <a:off x="10726364" y="6163283"/>
              <a:ext cx="0" cy="137160"/>
            </a:xfrm>
            <a:prstGeom prst="line">
              <a:avLst/>
            </a:prstGeom>
            <a:ln w="6350">
              <a:solidFill>
                <a:schemeClr val="bg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4" name="Straight Connector 163">
              <a:extLst>
                <a:ext uri="{FF2B5EF4-FFF2-40B4-BE49-F238E27FC236}">
                  <a16:creationId xmlns:a16="http://schemas.microsoft.com/office/drawing/2014/main" id="{EF21735C-AA7F-1849-ADA0-3B914499816F}"/>
                </a:ext>
              </a:extLst>
            </p:cNvPr>
            <p:cNvCxnSpPr>
              <a:cxnSpLocks/>
            </p:cNvCxnSpPr>
            <p:nvPr userDrawn="1"/>
          </p:nvCxnSpPr>
          <p:spPr>
            <a:xfrm rot="19800000">
              <a:off x="10876994" y="6163283"/>
              <a:ext cx="0" cy="137160"/>
            </a:xfrm>
            <a:prstGeom prst="line">
              <a:avLst/>
            </a:prstGeom>
            <a:ln w="6350">
              <a:solidFill>
                <a:schemeClr val="bg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5" name="Straight Connector 164">
              <a:extLst>
                <a:ext uri="{FF2B5EF4-FFF2-40B4-BE49-F238E27FC236}">
                  <a16:creationId xmlns:a16="http://schemas.microsoft.com/office/drawing/2014/main" id="{DB2F3206-3F4D-FC46-AF28-933B452F1E99}"/>
                </a:ext>
              </a:extLst>
            </p:cNvPr>
            <p:cNvCxnSpPr>
              <a:cxnSpLocks/>
            </p:cNvCxnSpPr>
            <p:nvPr userDrawn="1"/>
          </p:nvCxnSpPr>
          <p:spPr>
            <a:xfrm rot="19800000">
              <a:off x="11027624" y="6163283"/>
              <a:ext cx="0" cy="137160"/>
            </a:xfrm>
            <a:prstGeom prst="line">
              <a:avLst/>
            </a:prstGeom>
            <a:ln w="6350">
              <a:solidFill>
                <a:schemeClr val="bg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6" name="Straight Connector 165">
              <a:extLst>
                <a:ext uri="{FF2B5EF4-FFF2-40B4-BE49-F238E27FC236}">
                  <a16:creationId xmlns:a16="http://schemas.microsoft.com/office/drawing/2014/main" id="{2FE8F496-C465-A347-A46B-24FABA80DD4D}"/>
                </a:ext>
              </a:extLst>
            </p:cNvPr>
            <p:cNvCxnSpPr>
              <a:cxnSpLocks/>
            </p:cNvCxnSpPr>
            <p:nvPr userDrawn="1"/>
          </p:nvCxnSpPr>
          <p:spPr>
            <a:xfrm rot="19800000">
              <a:off x="11178254" y="6163283"/>
              <a:ext cx="0" cy="137160"/>
            </a:xfrm>
            <a:prstGeom prst="line">
              <a:avLst/>
            </a:prstGeom>
            <a:ln w="6350">
              <a:solidFill>
                <a:schemeClr val="bg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7" name="Straight Connector 166">
              <a:extLst>
                <a:ext uri="{FF2B5EF4-FFF2-40B4-BE49-F238E27FC236}">
                  <a16:creationId xmlns:a16="http://schemas.microsoft.com/office/drawing/2014/main" id="{E6E17AEA-01B4-E44D-BCC6-82985AB74360}"/>
                </a:ext>
              </a:extLst>
            </p:cNvPr>
            <p:cNvCxnSpPr>
              <a:cxnSpLocks/>
            </p:cNvCxnSpPr>
            <p:nvPr userDrawn="1"/>
          </p:nvCxnSpPr>
          <p:spPr>
            <a:xfrm rot="19800000">
              <a:off x="11328884" y="6163283"/>
              <a:ext cx="0" cy="137160"/>
            </a:xfrm>
            <a:prstGeom prst="line">
              <a:avLst/>
            </a:prstGeom>
            <a:ln w="6350">
              <a:solidFill>
                <a:schemeClr val="bg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8" name="Straight Connector 167">
              <a:extLst>
                <a:ext uri="{FF2B5EF4-FFF2-40B4-BE49-F238E27FC236}">
                  <a16:creationId xmlns:a16="http://schemas.microsoft.com/office/drawing/2014/main" id="{031E3BA6-E58C-FB48-83BF-7E096922F136}"/>
                </a:ext>
              </a:extLst>
            </p:cNvPr>
            <p:cNvCxnSpPr>
              <a:cxnSpLocks/>
            </p:cNvCxnSpPr>
            <p:nvPr userDrawn="1"/>
          </p:nvCxnSpPr>
          <p:spPr>
            <a:xfrm rot="19800000">
              <a:off x="11479514" y="6163283"/>
              <a:ext cx="0" cy="137160"/>
            </a:xfrm>
            <a:prstGeom prst="line">
              <a:avLst/>
            </a:prstGeom>
            <a:ln w="6350">
              <a:solidFill>
                <a:schemeClr val="bg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9" name="Straight Connector 168">
              <a:extLst>
                <a:ext uri="{FF2B5EF4-FFF2-40B4-BE49-F238E27FC236}">
                  <a16:creationId xmlns:a16="http://schemas.microsoft.com/office/drawing/2014/main" id="{35383660-875D-B341-98E1-1F45EF92F83A}"/>
                </a:ext>
              </a:extLst>
            </p:cNvPr>
            <p:cNvCxnSpPr>
              <a:cxnSpLocks/>
            </p:cNvCxnSpPr>
            <p:nvPr userDrawn="1"/>
          </p:nvCxnSpPr>
          <p:spPr>
            <a:xfrm rot="19800000">
              <a:off x="11630144" y="6163283"/>
              <a:ext cx="0" cy="137160"/>
            </a:xfrm>
            <a:prstGeom prst="line">
              <a:avLst/>
            </a:prstGeom>
            <a:ln w="6350">
              <a:solidFill>
                <a:schemeClr val="bg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0" name="Straight Connector 169">
              <a:extLst>
                <a:ext uri="{FF2B5EF4-FFF2-40B4-BE49-F238E27FC236}">
                  <a16:creationId xmlns:a16="http://schemas.microsoft.com/office/drawing/2014/main" id="{72EEA16F-4F47-074E-B3F6-EC88B7912717}"/>
                </a:ext>
              </a:extLst>
            </p:cNvPr>
            <p:cNvCxnSpPr>
              <a:cxnSpLocks/>
            </p:cNvCxnSpPr>
            <p:nvPr userDrawn="1"/>
          </p:nvCxnSpPr>
          <p:spPr>
            <a:xfrm rot="19800000">
              <a:off x="11780774" y="6163283"/>
              <a:ext cx="0" cy="137160"/>
            </a:xfrm>
            <a:prstGeom prst="line">
              <a:avLst/>
            </a:prstGeom>
            <a:ln w="6350">
              <a:solidFill>
                <a:schemeClr val="bg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1" name="Straight Connector 170">
              <a:extLst>
                <a:ext uri="{FF2B5EF4-FFF2-40B4-BE49-F238E27FC236}">
                  <a16:creationId xmlns:a16="http://schemas.microsoft.com/office/drawing/2014/main" id="{7A17A4D8-75A6-424B-8845-76D56F4E6F76}"/>
                </a:ext>
              </a:extLst>
            </p:cNvPr>
            <p:cNvCxnSpPr>
              <a:cxnSpLocks/>
            </p:cNvCxnSpPr>
            <p:nvPr userDrawn="1"/>
          </p:nvCxnSpPr>
          <p:spPr>
            <a:xfrm rot="19800000">
              <a:off x="11931404" y="6163283"/>
              <a:ext cx="0" cy="137160"/>
            </a:xfrm>
            <a:prstGeom prst="line">
              <a:avLst/>
            </a:prstGeom>
            <a:ln w="6350">
              <a:solidFill>
                <a:schemeClr val="bg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2" name="Straight Connector 171">
              <a:extLst>
                <a:ext uri="{FF2B5EF4-FFF2-40B4-BE49-F238E27FC236}">
                  <a16:creationId xmlns:a16="http://schemas.microsoft.com/office/drawing/2014/main" id="{F11D9AE3-DBF2-7444-9FF4-88A8B3921D0C}"/>
                </a:ext>
              </a:extLst>
            </p:cNvPr>
            <p:cNvCxnSpPr>
              <a:cxnSpLocks/>
            </p:cNvCxnSpPr>
            <p:nvPr userDrawn="1"/>
          </p:nvCxnSpPr>
          <p:spPr>
            <a:xfrm rot="19800000">
              <a:off x="12082034" y="6163283"/>
              <a:ext cx="0" cy="137160"/>
            </a:xfrm>
            <a:prstGeom prst="line">
              <a:avLst/>
            </a:prstGeom>
            <a:ln w="6350">
              <a:solidFill>
                <a:schemeClr val="bg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3" name="Straight Connector 172">
              <a:extLst>
                <a:ext uri="{FF2B5EF4-FFF2-40B4-BE49-F238E27FC236}">
                  <a16:creationId xmlns:a16="http://schemas.microsoft.com/office/drawing/2014/main" id="{DB46B090-17ED-D64C-8A33-E92C5097DFA7}"/>
                </a:ext>
              </a:extLst>
            </p:cNvPr>
            <p:cNvCxnSpPr>
              <a:cxnSpLocks/>
            </p:cNvCxnSpPr>
            <p:nvPr userDrawn="1"/>
          </p:nvCxnSpPr>
          <p:spPr>
            <a:xfrm rot="19800000">
              <a:off x="12232664" y="6163283"/>
              <a:ext cx="0" cy="137160"/>
            </a:xfrm>
            <a:prstGeom prst="line">
              <a:avLst/>
            </a:prstGeom>
            <a:ln w="6350">
              <a:solidFill>
                <a:schemeClr val="bg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4" name="Straight Connector 173">
              <a:extLst>
                <a:ext uri="{FF2B5EF4-FFF2-40B4-BE49-F238E27FC236}">
                  <a16:creationId xmlns:a16="http://schemas.microsoft.com/office/drawing/2014/main" id="{1F600F7F-07EB-C440-B5FC-1E8AE560651A}"/>
                </a:ext>
              </a:extLst>
            </p:cNvPr>
            <p:cNvCxnSpPr>
              <a:cxnSpLocks/>
            </p:cNvCxnSpPr>
            <p:nvPr userDrawn="1"/>
          </p:nvCxnSpPr>
          <p:spPr>
            <a:xfrm rot="19800000">
              <a:off x="12383322" y="6163283"/>
              <a:ext cx="0" cy="137160"/>
            </a:xfrm>
            <a:prstGeom prst="line">
              <a:avLst/>
            </a:prstGeom>
            <a:ln w="6350">
              <a:solidFill>
                <a:schemeClr val="bg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77" name="Text Placeholder 176">
            <a:extLst>
              <a:ext uri="{FF2B5EF4-FFF2-40B4-BE49-F238E27FC236}">
                <a16:creationId xmlns:a16="http://schemas.microsoft.com/office/drawing/2014/main" id="{88F39D2A-DA00-7B46-8CFC-20962B709D28}"/>
              </a:ext>
            </a:extLst>
          </p:cNvPr>
          <p:cNvSpPr>
            <a:spLocks noGrp="1"/>
          </p:cNvSpPr>
          <p:nvPr userDrawn="1">
            <p:ph type="body" idx="1"/>
          </p:nvPr>
        </p:nvSpPr>
        <p:spPr>
          <a:xfrm>
            <a:off x="609600" y="2286000"/>
            <a:ext cx="10972800" cy="3733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</a:t>
            </a:r>
          </a:p>
          <a:p>
            <a:pPr lvl="1"/>
            <a:r>
              <a:rPr lang="en-US" dirty="0"/>
              <a:t>Second 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cxnSp>
        <p:nvCxnSpPr>
          <p:cNvPr id="182" name="Straight Connector 181">
            <a:extLst>
              <a:ext uri="{FF2B5EF4-FFF2-40B4-BE49-F238E27FC236}">
                <a16:creationId xmlns:a16="http://schemas.microsoft.com/office/drawing/2014/main" id="{97B8B258-9459-2D42-9651-694F3C5A0CC9}"/>
              </a:ext>
            </a:extLst>
          </p:cNvPr>
          <p:cNvCxnSpPr/>
          <p:nvPr userDrawn="1"/>
        </p:nvCxnSpPr>
        <p:spPr>
          <a:xfrm>
            <a:off x="-16126" y="6433457"/>
            <a:ext cx="12208126" cy="0"/>
          </a:xfrm>
          <a:prstGeom prst="line">
            <a:avLst/>
          </a:prstGeom>
          <a:ln>
            <a:solidFill>
              <a:schemeClr val="bg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4" name="Footer Placeholder 183">
            <a:extLst>
              <a:ext uri="{FF2B5EF4-FFF2-40B4-BE49-F238E27FC236}">
                <a16:creationId xmlns:a16="http://schemas.microsoft.com/office/drawing/2014/main" id="{6D013A53-15A8-AE47-A38E-646A17809E3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51280" y="18043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1" i="0" cap="all" spc="0" baseline="0">
                <a:solidFill>
                  <a:schemeClr val="bg1"/>
                </a:solidFill>
                <a:latin typeface="Arial Black" panose="020B0604020202020204" pitchFamily="34" charset="0"/>
                <a:cs typeface="Arial Black" panose="020B0604020202020204" pitchFamily="34" charset="0"/>
              </a:defRPr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186" name="Slide Number Placeholder 185">
            <a:extLst>
              <a:ext uri="{FF2B5EF4-FFF2-40B4-BE49-F238E27FC236}">
                <a16:creationId xmlns:a16="http://schemas.microsoft.com/office/drawing/2014/main" id="{5BB95E39-F332-D84A-9467-5A5ADB6B9DC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634637" y="6433457"/>
            <a:ext cx="413657" cy="28801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bg2"/>
                </a:solidFill>
              </a:defRPr>
            </a:lvl1pPr>
          </a:lstStyle>
          <a:p>
            <a:fld id="{B89104F9-3E94-014F-940C-F539A5798969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85" name="Picture 184">
            <a:extLst>
              <a:ext uri="{FF2B5EF4-FFF2-40B4-BE49-F238E27FC236}">
                <a16:creationId xmlns:a16="http://schemas.microsoft.com/office/drawing/2014/main" id="{2E876CA2-84A4-CA4B-B6B6-45A80C02F25A}"/>
              </a:ext>
            </a:extLst>
          </p:cNvPr>
          <p:cNvPicPr>
            <a:picLocks noChangeAspect="1"/>
          </p:cNvPicPr>
          <p:nvPr userDrawn="1"/>
        </p:nvPicPr>
        <p:blipFill>
          <a:blip r:embed="rId9"/>
          <a:stretch>
            <a:fillRect/>
          </a:stretch>
        </p:blipFill>
        <p:spPr>
          <a:xfrm>
            <a:off x="599864" y="6553200"/>
            <a:ext cx="2527300" cy="15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04402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9" r:id="rId1"/>
    <p:sldLayoutId id="2147483705" r:id="rId2"/>
    <p:sldLayoutId id="2147483700" r:id="rId3"/>
    <p:sldLayoutId id="2147483701" r:id="rId4"/>
    <p:sldLayoutId id="2147483702" r:id="rId5"/>
    <p:sldLayoutId id="2147483703" r:id="rId6"/>
    <p:sldLayoutId id="2147483704" r:id="rId7"/>
  </p:sldLayoutIdLst>
  <p:hf sldNum="0" hdr="0" dt="0"/>
  <p:txStyles>
    <p:titleStyle>
      <a:lvl1pPr algn="l" defTabSz="609585" rtl="0" eaLnBrk="1" latinLnBrk="0" hangingPunct="1">
        <a:spcBef>
          <a:spcPct val="0"/>
        </a:spcBef>
        <a:buNone/>
        <a:defRPr sz="5500" b="1" i="0" kern="1200" spc="-200" baseline="0">
          <a:solidFill>
            <a:schemeClr val="bg1"/>
          </a:solidFill>
          <a:latin typeface="Arial"/>
          <a:ea typeface="+mj-ea"/>
          <a:cs typeface="+mj-cs"/>
        </a:defRPr>
      </a:lvl1pPr>
    </p:titleStyle>
    <p:bodyStyle>
      <a:lvl1pPr marL="274320" indent="-274320" algn="l" defTabSz="335265" rtl="0" eaLnBrk="1" latinLnBrk="0" hangingPunct="1">
        <a:lnSpc>
          <a:spcPct val="80000"/>
        </a:lnSpc>
        <a:spcBef>
          <a:spcPts val="0"/>
        </a:spcBef>
        <a:spcAft>
          <a:spcPts val="800"/>
        </a:spcAft>
        <a:buFont typeface="Arial"/>
        <a:buChar char="•"/>
        <a:tabLst>
          <a:tab pos="274320" algn="l"/>
        </a:tabLst>
        <a:defRPr sz="3600" kern="1200" spc="-50" baseline="0">
          <a:solidFill>
            <a:schemeClr val="bg1"/>
          </a:solidFill>
          <a:latin typeface="Arial"/>
          <a:ea typeface="+mn-ea"/>
          <a:cs typeface="+mn-cs"/>
        </a:defRPr>
      </a:lvl1pPr>
      <a:lvl2pPr marL="917575" indent="-455613" algn="l" defTabSz="335265" rtl="0" eaLnBrk="1" latinLnBrk="0" hangingPunct="1">
        <a:lnSpc>
          <a:spcPct val="80000"/>
        </a:lnSpc>
        <a:spcBef>
          <a:spcPts val="0"/>
        </a:spcBef>
        <a:spcAft>
          <a:spcPts val="800"/>
        </a:spcAft>
        <a:buFont typeface="Arial"/>
        <a:buChar char="–"/>
        <a:tabLst>
          <a:tab pos="969963" algn="l"/>
        </a:tabLst>
        <a:defRPr sz="3400" kern="1200" spc="-50" baseline="0">
          <a:solidFill>
            <a:schemeClr val="bg1"/>
          </a:solidFill>
          <a:latin typeface="Arial"/>
          <a:ea typeface="+mn-ea"/>
          <a:cs typeface="+mn-cs"/>
        </a:defRPr>
      </a:lvl2pPr>
      <a:lvl3pPr marL="1490663" indent="-287338" algn="l" defTabSz="335265" rtl="0" eaLnBrk="1" latinLnBrk="0" hangingPunct="1">
        <a:lnSpc>
          <a:spcPct val="80000"/>
        </a:lnSpc>
        <a:spcBef>
          <a:spcPts val="0"/>
        </a:spcBef>
        <a:spcAft>
          <a:spcPts val="800"/>
        </a:spcAft>
        <a:buFont typeface="Arial"/>
        <a:buChar char="•"/>
        <a:tabLst>
          <a:tab pos="793750" algn="l"/>
        </a:tabLst>
        <a:defRPr sz="3200" kern="1200" spc="-50" baseline="0">
          <a:solidFill>
            <a:schemeClr val="bg1"/>
          </a:solidFill>
          <a:latin typeface="Arial"/>
          <a:ea typeface="+mn-ea"/>
          <a:cs typeface="+mn-cs"/>
        </a:defRPr>
      </a:lvl3pPr>
      <a:lvl4pPr marL="1828800" indent="-312738" algn="l" defTabSz="335265" rtl="0" eaLnBrk="1" latinLnBrk="0" hangingPunct="1">
        <a:lnSpc>
          <a:spcPct val="80000"/>
        </a:lnSpc>
        <a:spcBef>
          <a:spcPts val="0"/>
        </a:spcBef>
        <a:spcAft>
          <a:spcPts val="800"/>
        </a:spcAft>
        <a:buFont typeface="Arial"/>
        <a:buChar char="–"/>
        <a:tabLst>
          <a:tab pos="793750" algn="l"/>
        </a:tabLst>
        <a:defRPr sz="2800" kern="1200" spc="-50" baseline="0">
          <a:solidFill>
            <a:schemeClr val="bg1"/>
          </a:solidFill>
          <a:latin typeface="Arial"/>
          <a:ea typeface="+mn-ea"/>
          <a:cs typeface="+mn-cs"/>
        </a:defRPr>
      </a:lvl4pPr>
      <a:lvl5pPr marL="2116138" indent="-312738" algn="l" defTabSz="335265" rtl="0" eaLnBrk="1" latinLnBrk="0" hangingPunct="1">
        <a:lnSpc>
          <a:spcPct val="80000"/>
        </a:lnSpc>
        <a:spcBef>
          <a:spcPts val="0"/>
        </a:spcBef>
        <a:spcAft>
          <a:spcPts val="800"/>
        </a:spcAft>
        <a:buFont typeface="Arial"/>
        <a:buChar char="»"/>
        <a:tabLst>
          <a:tab pos="793750" algn="l"/>
        </a:tabLst>
        <a:defRPr sz="2400" kern="1200" spc="-50" baseline="0">
          <a:solidFill>
            <a:schemeClr val="bg1"/>
          </a:solidFill>
          <a:latin typeface="Arial"/>
          <a:ea typeface="+mn-ea"/>
          <a:cs typeface="+mn-cs"/>
        </a:defRPr>
      </a:lvl5pPr>
      <a:lvl6pPr marL="3352716" indent="-304792" algn="l" defTabSz="609585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609585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609585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609585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3840">
          <p15:clr>
            <a:srgbClr val="F26B43"/>
          </p15:clr>
        </p15:guide>
      </p15:sldGuideLst>
    </p:ext>
  </p:extLst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A52ADFC9-EF72-3C4C-94E0-BD6A16B6B268}"/>
              </a:ext>
            </a:extLst>
          </p:cNvPr>
          <p:cNvSpPr/>
          <p:nvPr userDrawn="1"/>
        </p:nvSpPr>
        <p:spPr>
          <a:xfrm>
            <a:off x="-1" y="526273"/>
            <a:ext cx="3984171" cy="5907183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6" name="Oval 175">
            <a:extLst>
              <a:ext uri="{FF2B5EF4-FFF2-40B4-BE49-F238E27FC236}">
                <a16:creationId xmlns:a16="http://schemas.microsoft.com/office/drawing/2014/main" id="{5CAE88BB-9F3D-A544-A2AF-F4EFDA8953CA}"/>
              </a:ext>
            </a:extLst>
          </p:cNvPr>
          <p:cNvSpPr/>
          <p:nvPr userDrawn="1"/>
        </p:nvSpPr>
        <p:spPr>
          <a:xfrm>
            <a:off x="8918113" y="-3141612"/>
            <a:ext cx="4766843" cy="3581400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05100" y="1219326"/>
            <a:ext cx="3061063" cy="1066673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dirty="0"/>
              <a:t>Click to edit Master title style</a:t>
            </a:r>
          </a:p>
        </p:txBody>
      </p:sp>
      <p:grpSp>
        <p:nvGrpSpPr>
          <p:cNvPr id="183" name="Group 182">
            <a:extLst>
              <a:ext uri="{FF2B5EF4-FFF2-40B4-BE49-F238E27FC236}">
                <a16:creationId xmlns:a16="http://schemas.microsoft.com/office/drawing/2014/main" id="{160069EA-8362-9C4F-9F05-53587167DBF8}"/>
              </a:ext>
            </a:extLst>
          </p:cNvPr>
          <p:cNvGrpSpPr/>
          <p:nvPr userDrawn="1"/>
        </p:nvGrpSpPr>
        <p:grpSpPr>
          <a:xfrm>
            <a:off x="-194311" y="6296297"/>
            <a:ext cx="12577633" cy="137160"/>
            <a:chOff x="-194311" y="6163283"/>
            <a:chExt cx="12577633" cy="137160"/>
          </a:xfrm>
        </p:grpSpPr>
        <p:cxnSp>
          <p:nvCxnSpPr>
            <p:cNvPr id="7" name="Straight Connector 6">
              <a:extLst>
                <a:ext uri="{FF2B5EF4-FFF2-40B4-BE49-F238E27FC236}">
                  <a16:creationId xmlns:a16="http://schemas.microsoft.com/office/drawing/2014/main" id="{667EB810-DC27-0346-98E0-8D56C4439739}"/>
                </a:ext>
              </a:extLst>
            </p:cNvPr>
            <p:cNvCxnSpPr>
              <a:cxnSpLocks/>
            </p:cNvCxnSpPr>
            <p:nvPr userDrawn="1"/>
          </p:nvCxnSpPr>
          <p:spPr>
            <a:xfrm rot="19800000">
              <a:off x="-194311" y="6163283"/>
              <a:ext cx="0" cy="137160"/>
            </a:xfrm>
            <a:prstGeom prst="line">
              <a:avLst/>
            </a:prstGeom>
            <a:ln w="6350">
              <a:solidFill>
                <a:schemeClr val="bg1">
                  <a:lumMod val="85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7">
              <a:extLst>
                <a:ext uri="{FF2B5EF4-FFF2-40B4-BE49-F238E27FC236}">
                  <a16:creationId xmlns:a16="http://schemas.microsoft.com/office/drawing/2014/main" id="{2BCC67F0-4568-0745-8D8D-D12D1EDD251E}"/>
                </a:ext>
              </a:extLst>
            </p:cNvPr>
            <p:cNvCxnSpPr>
              <a:cxnSpLocks/>
            </p:cNvCxnSpPr>
            <p:nvPr userDrawn="1"/>
          </p:nvCxnSpPr>
          <p:spPr>
            <a:xfrm rot="19800000">
              <a:off x="-43681" y="6163283"/>
              <a:ext cx="0" cy="137160"/>
            </a:xfrm>
            <a:prstGeom prst="line">
              <a:avLst/>
            </a:prstGeom>
            <a:ln w="6350">
              <a:solidFill>
                <a:schemeClr val="bg1">
                  <a:lumMod val="85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6F72191F-091E-B046-B4BC-836D775532F9}"/>
                </a:ext>
              </a:extLst>
            </p:cNvPr>
            <p:cNvCxnSpPr>
              <a:cxnSpLocks/>
            </p:cNvCxnSpPr>
            <p:nvPr userDrawn="1"/>
          </p:nvCxnSpPr>
          <p:spPr>
            <a:xfrm rot="19800000">
              <a:off x="106949" y="6163283"/>
              <a:ext cx="0" cy="137160"/>
            </a:xfrm>
            <a:prstGeom prst="line">
              <a:avLst/>
            </a:prstGeom>
            <a:ln w="6350">
              <a:solidFill>
                <a:schemeClr val="bg1">
                  <a:lumMod val="85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036C73C4-38A5-B54A-A240-4338EF64FFD4}"/>
                </a:ext>
              </a:extLst>
            </p:cNvPr>
            <p:cNvCxnSpPr>
              <a:cxnSpLocks/>
            </p:cNvCxnSpPr>
            <p:nvPr userDrawn="1"/>
          </p:nvCxnSpPr>
          <p:spPr>
            <a:xfrm rot="19800000">
              <a:off x="257579" y="6163283"/>
              <a:ext cx="0" cy="137160"/>
            </a:xfrm>
            <a:prstGeom prst="line">
              <a:avLst/>
            </a:prstGeom>
            <a:ln w="6350">
              <a:solidFill>
                <a:schemeClr val="bg1">
                  <a:lumMod val="85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409B7994-0D19-FA43-87A3-C56A5421F802}"/>
                </a:ext>
              </a:extLst>
            </p:cNvPr>
            <p:cNvCxnSpPr>
              <a:cxnSpLocks/>
            </p:cNvCxnSpPr>
            <p:nvPr userDrawn="1"/>
          </p:nvCxnSpPr>
          <p:spPr>
            <a:xfrm rot="19800000">
              <a:off x="408209" y="6163283"/>
              <a:ext cx="0" cy="137160"/>
            </a:xfrm>
            <a:prstGeom prst="line">
              <a:avLst/>
            </a:prstGeom>
            <a:ln w="6350">
              <a:solidFill>
                <a:schemeClr val="bg1">
                  <a:lumMod val="85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245B04EF-D5C9-CC49-99FA-020063246020}"/>
                </a:ext>
              </a:extLst>
            </p:cNvPr>
            <p:cNvCxnSpPr>
              <a:cxnSpLocks/>
            </p:cNvCxnSpPr>
            <p:nvPr userDrawn="1"/>
          </p:nvCxnSpPr>
          <p:spPr>
            <a:xfrm rot="19800000">
              <a:off x="558839" y="6163283"/>
              <a:ext cx="0" cy="137160"/>
            </a:xfrm>
            <a:prstGeom prst="line">
              <a:avLst/>
            </a:prstGeom>
            <a:ln w="6350">
              <a:solidFill>
                <a:schemeClr val="bg1">
                  <a:lumMod val="85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CFEC5562-E729-1C45-9096-AD3D7AA840D0}"/>
                </a:ext>
              </a:extLst>
            </p:cNvPr>
            <p:cNvCxnSpPr>
              <a:cxnSpLocks/>
            </p:cNvCxnSpPr>
            <p:nvPr userDrawn="1"/>
          </p:nvCxnSpPr>
          <p:spPr>
            <a:xfrm rot="19800000">
              <a:off x="709469" y="6163283"/>
              <a:ext cx="0" cy="137160"/>
            </a:xfrm>
            <a:prstGeom prst="line">
              <a:avLst/>
            </a:prstGeom>
            <a:ln w="6350">
              <a:solidFill>
                <a:schemeClr val="bg1">
                  <a:lumMod val="85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4FF6C8DB-7226-9F44-9BF8-D6197296321C}"/>
                </a:ext>
              </a:extLst>
            </p:cNvPr>
            <p:cNvCxnSpPr>
              <a:cxnSpLocks/>
            </p:cNvCxnSpPr>
            <p:nvPr userDrawn="1"/>
          </p:nvCxnSpPr>
          <p:spPr>
            <a:xfrm rot="19800000">
              <a:off x="860099" y="6163283"/>
              <a:ext cx="0" cy="137160"/>
            </a:xfrm>
            <a:prstGeom prst="line">
              <a:avLst/>
            </a:prstGeom>
            <a:ln w="6350">
              <a:solidFill>
                <a:schemeClr val="bg1">
                  <a:lumMod val="85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1C2B16A2-594A-514B-8DF9-4F227D044881}"/>
                </a:ext>
              </a:extLst>
            </p:cNvPr>
            <p:cNvCxnSpPr>
              <a:cxnSpLocks/>
            </p:cNvCxnSpPr>
            <p:nvPr userDrawn="1"/>
          </p:nvCxnSpPr>
          <p:spPr>
            <a:xfrm rot="19800000">
              <a:off x="1010729" y="6163283"/>
              <a:ext cx="0" cy="137160"/>
            </a:xfrm>
            <a:prstGeom prst="line">
              <a:avLst/>
            </a:prstGeom>
            <a:ln w="6350">
              <a:solidFill>
                <a:schemeClr val="bg1">
                  <a:lumMod val="85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8B656274-B259-DC46-926F-D73C14754A82}"/>
                </a:ext>
              </a:extLst>
            </p:cNvPr>
            <p:cNvCxnSpPr>
              <a:cxnSpLocks/>
            </p:cNvCxnSpPr>
            <p:nvPr userDrawn="1"/>
          </p:nvCxnSpPr>
          <p:spPr>
            <a:xfrm rot="19800000">
              <a:off x="1161359" y="6163283"/>
              <a:ext cx="0" cy="137160"/>
            </a:xfrm>
            <a:prstGeom prst="line">
              <a:avLst/>
            </a:prstGeom>
            <a:ln w="6350">
              <a:solidFill>
                <a:schemeClr val="bg1">
                  <a:lumMod val="85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5C874934-0A81-4F4C-A3CF-F5A569C27CD8}"/>
                </a:ext>
              </a:extLst>
            </p:cNvPr>
            <p:cNvCxnSpPr>
              <a:cxnSpLocks/>
            </p:cNvCxnSpPr>
            <p:nvPr userDrawn="1"/>
          </p:nvCxnSpPr>
          <p:spPr>
            <a:xfrm rot="19800000">
              <a:off x="1311989" y="6163283"/>
              <a:ext cx="0" cy="137160"/>
            </a:xfrm>
            <a:prstGeom prst="line">
              <a:avLst/>
            </a:prstGeom>
            <a:ln w="6350">
              <a:solidFill>
                <a:schemeClr val="bg1">
                  <a:lumMod val="85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C500EC4C-53EA-2E4F-9D95-D3D9A30916D8}"/>
                </a:ext>
              </a:extLst>
            </p:cNvPr>
            <p:cNvCxnSpPr>
              <a:cxnSpLocks/>
            </p:cNvCxnSpPr>
            <p:nvPr userDrawn="1"/>
          </p:nvCxnSpPr>
          <p:spPr>
            <a:xfrm rot="19800000">
              <a:off x="1462619" y="6163283"/>
              <a:ext cx="0" cy="137160"/>
            </a:xfrm>
            <a:prstGeom prst="line">
              <a:avLst/>
            </a:prstGeom>
            <a:ln w="6350">
              <a:solidFill>
                <a:schemeClr val="bg1">
                  <a:lumMod val="85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EBA8EA6B-B19E-7441-B890-FF66B228FAFD}"/>
                </a:ext>
              </a:extLst>
            </p:cNvPr>
            <p:cNvCxnSpPr>
              <a:cxnSpLocks/>
            </p:cNvCxnSpPr>
            <p:nvPr userDrawn="1"/>
          </p:nvCxnSpPr>
          <p:spPr>
            <a:xfrm rot="19800000">
              <a:off x="1613249" y="6163283"/>
              <a:ext cx="0" cy="137160"/>
            </a:xfrm>
            <a:prstGeom prst="line">
              <a:avLst/>
            </a:prstGeom>
            <a:ln w="6350">
              <a:solidFill>
                <a:schemeClr val="bg1">
                  <a:lumMod val="85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CA78EFC3-A5A6-C44F-A0A3-BB376AA9C66F}"/>
                </a:ext>
              </a:extLst>
            </p:cNvPr>
            <p:cNvCxnSpPr>
              <a:cxnSpLocks/>
            </p:cNvCxnSpPr>
            <p:nvPr userDrawn="1"/>
          </p:nvCxnSpPr>
          <p:spPr>
            <a:xfrm rot="19800000">
              <a:off x="1763879" y="6163283"/>
              <a:ext cx="0" cy="137160"/>
            </a:xfrm>
            <a:prstGeom prst="line">
              <a:avLst/>
            </a:prstGeom>
            <a:ln w="6350">
              <a:solidFill>
                <a:schemeClr val="bg1">
                  <a:lumMod val="85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id="{89D1DA20-97ED-174A-8E2F-BD7393B126B0}"/>
                </a:ext>
              </a:extLst>
            </p:cNvPr>
            <p:cNvCxnSpPr>
              <a:cxnSpLocks/>
            </p:cNvCxnSpPr>
            <p:nvPr userDrawn="1"/>
          </p:nvCxnSpPr>
          <p:spPr>
            <a:xfrm rot="19800000">
              <a:off x="1914509" y="6163283"/>
              <a:ext cx="0" cy="137160"/>
            </a:xfrm>
            <a:prstGeom prst="line">
              <a:avLst/>
            </a:prstGeom>
            <a:ln w="6350">
              <a:solidFill>
                <a:schemeClr val="bg1">
                  <a:lumMod val="85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id="{D42EDBCC-A9CD-C445-8EBA-E5BAE20740BA}"/>
                </a:ext>
              </a:extLst>
            </p:cNvPr>
            <p:cNvCxnSpPr>
              <a:cxnSpLocks/>
            </p:cNvCxnSpPr>
            <p:nvPr userDrawn="1"/>
          </p:nvCxnSpPr>
          <p:spPr>
            <a:xfrm rot="19800000">
              <a:off x="2065139" y="6163283"/>
              <a:ext cx="0" cy="137160"/>
            </a:xfrm>
            <a:prstGeom prst="line">
              <a:avLst/>
            </a:prstGeom>
            <a:ln w="6350">
              <a:solidFill>
                <a:schemeClr val="bg1">
                  <a:lumMod val="85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id="{73DD057F-1CB3-914B-8D05-18554AF6234E}"/>
                </a:ext>
              </a:extLst>
            </p:cNvPr>
            <p:cNvCxnSpPr>
              <a:cxnSpLocks/>
            </p:cNvCxnSpPr>
            <p:nvPr userDrawn="1"/>
          </p:nvCxnSpPr>
          <p:spPr>
            <a:xfrm rot="19800000">
              <a:off x="2215769" y="6163283"/>
              <a:ext cx="0" cy="137160"/>
            </a:xfrm>
            <a:prstGeom prst="line">
              <a:avLst/>
            </a:prstGeom>
            <a:ln w="6350">
              <a:solidFill>
                <a:schemeClr val="bg1">
                  <a:lumMod val="85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08D185D7-8A8C-1F48-9E2F-23F68D3F0E3C}"/>
                </a:ext>
              </a:extLst>
            </p:cNvPr>
            <p:cNvCxnSpPr>
              <a:cxnSpLocks/>
            </p:cNvCxnSpPr>
            <p:nvPr userDrawn="1"/>
          </p:nvCxnSpPr>
          <p:spPr>
            <a:xfrm rot="19800000">
              <a:off x="2366399" y="6163283"/>
              <a:ext cx="0" cy="137160"/>
            </a:xfrm>
            <a:prstGeom prst="line">
              <a:avLst/>
            </a:prstGeom>
            <a:ln w="6350">
              <a:solidFill>
                <a:schemeClr val="bg1">
                  <a:lumMod val="85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id="{2CA7E344-7E46-644C-A502-AADFBCA5AAF3}"/>
                </a:ext>
              </a:extLst>
            </p:cNvPr>
            <p:cNvCxnSpPr>
              <a:cxnSpLocks/>
            </p:cNvCxnSpPr>
            <p:nvPr userDrawn="1"/>
          </p:nvCxnSpPr>
          <p:spPr>
            <a:xfrm rot="19800000">
              <a:off x="2517029" y="6163283"/>
              <a:ext cx="0" cy="137160"/>
            </a:xfrm>
            <a:prstGeom prst="line">
              <a:avLst/>
            </a:prstGeom>
            <a:ln w="6350">
              <a:solidFill>
                <a:schemeClr val="bg1">
                  <a:lumMod val="85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>
              <a:extLst>
                <a:ext uri="{FF2B5EF4-FFF2-40B4-BE49-F238E27FC236}">
                  <a16:creationId xmlns:a16="http://schemas.microsoft.com/office/drawing/2014/main" id="{41066B18-54A2-8540-8101-4CF8273D8DC7}"/>
                </a:ext>
              </a:extLst>
            </p:cNvPr>
            <p:cNvCxnSpPr>
              <a:cxnSpLocks/>
            </p:cNvCxnSpPr>
            <p:nvPr userDrawn="1"/>
          </p:nvCxnSpPr>
          <p:spPr>
            <a:xfrm rot="19800000">
              <a:off x="2667659" y="6163283"/>
              <a:ext cx="0" cy="137160"/>
            </a:xfrm>
            <a:prstGeom prst="line">
              <a:avLst/>
            </a:prstGeom>
            <a:ln w="6350">
              <a:solidFill>
                <a:schemeClr val="bg1">
                  <a:lumMod val="85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>
              <a:extLst>
                <a:ext uri="{FF2B5EF4-FFF2-40B4-BE49-F238E27FC236}">
                  <a16:creationId xmlns:a16="http://schemas.microsoft.com/office/drawing/2014/main" id="{5C01922B-0AEE-9C40-954B-ADF3274B627B}"/>
                </a:ext>
              </a:extLst>
            </p:cNvPr>
            <p:cNvCxnSpPr>
              <a:cxnSpLocks/>
            </p:cNvCxnSpPr>
            <p:nvPr userDrawn="1"/>
          </p:nvCxnSpPr>
          <p:spPr>
            <a:xfrm rot="19800000">
              <a:off x="2818289" y="6163283"/>
              <a:ext cx="0" cy="137160"/>
            </a:xfrm>
            <a:prstGeom prst="line">
              <a:avLst/>
            </a:prstGeom>
            <a:ln w="6350">
              <a:solidFill>
                <a:schemeClr val="bg1">
                  <a:lumMod val="85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id="{5D46EE84-9F1B-DC48-A89F-F18F67CA740E}"/>
                </a:ext>
              </a:extLst>
            </p:cNvPr>
            <p:cNvCxnSpPr>
              <a:cxnSpLocks/>
            </p:cNvCxnSpPr>
            <p:nvPr userDrawn="1"/>
          </p:nvCxnSpPr>
          <p:spPr>
            <a:xfrm rot="19800000">
              <a:off x="2968919" y="6163283"/>
              <a:ext cx="0" cy="137160"/>
            </a:xfrm>
            <a:prstGeom prst="line">
              <a:avLst/>
            </a:prstGeom>
            <a:ln w="6350">
              <a:solidFill>
                <a:schemeClr val="bg1">
                  <a:lumMod val="85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>
              <a:extLst>
                <a:ext uri="{FF2B5EF4-FFF2-40B4-BE49-F238E27FC236}">
                  <a16:creationId xmlns:a16="http://schemas.microsoft.com/office/drawing/2014/main" id="{84BDCB33-D5FB-3643-A2B4-2448814741AC}"/>
                </a:ext>
              </a:extLst>
            </p:cNvPr>
            <p:cNvCxnSpPr>
              <a:cxnSpLocks/>
            </p:cNvCxnSpPr>
            <p:nvPr userDrawn="1"/>
          </p:nvCxnSpPr>
          <p:spPr>
            <a:xfrm rot="19800000">
              <a:off x="3119549" y="6163283"/>
              <a:ext cx="0" cy="137160"/>
            </a:xfrm>
            <a:prstGeom prst="line">
              <a:avLst/>
            </a:prstGeom>
            <a:ln w="6350">
              <a:solidFill>
                <a:schemeClr val="bg1">
                  <a:lumMod val="85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>
              <a:extLst>
                <a:ext uri="{FF2B5EF4-FFF2-40B4-BE49-F238E27FC236}">
                  <a16:creationId xmlns:a16="http://schemas.microsoft.com/office/drawing/2014/main" id="{561BC713-A030-2A43-AF23-DED4171F6BF5}"/>
                </a:ext>
              </a:extLst>
            </p:cNvPr>
            <p:cNvCxnSpPr>
              <a:cxnSpLocks/>
            </p:cNvCxnSpPr>
            <p:nvPr userDrawn="1"/>
          </p:nvCxnSpPr>
          <p:spPr>
            <a:xfrm rot="19800000">
              <a:off x="3270179" y="6163283"/>
              <a:ext cx="0" cy="137160"/>
            </a:xfrm>
            <a:prstGeom prst="line">
              <a:avLst/>
            </a:prstGeom>
            <a:ln w="6350">
              <a:solidFill>
                <a:schemeClr val="bg1">
                  <a:lumMod val="85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>
              <a:extLst>
                <a:ext uri="{FF2B5EF4-FFF2-40B4-BE49-F238E27FC236}">
                  <a16:creationId xmlns:a16="http://schemas.microsoft.com/office/drawing/2014/main" id="{B5A1490C-C2E5-2841-8A92-ADEECE538A4B}"/>
                </a:ext>
              </a:extLst>
            </p:cNvPr>
            <p:cNvCxnSpPr>
              <a:cxnSpLocks/>
            </p:cNvCxnSpPr>
            <p:nvPr userDrawn="1"/>
          </p:nvCxnSpPr>
          <p:spPr>
            <a:xfrm rot="19800000">
              <a:off x="3420809" y="6163283"/>
              <a:ext cx="0" cy="137160"/>
            </a:xfrm>
            <a:prstGeom prst="line">
              <a:avLst/>
            </a:prstGeom>
            <a:ln w="6350">
              <a:solidFill>
                <a:schemeClr val="bg1">
                  <a:lumMod val="85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>
              <a:extLst>
                <a:ext uri="{FF2B5EF4-FFF2-40B4-BE49-F238E27FC236}">
                  <a16:creationId xmlns:a16="http://schemas.microsoft.com/office/drawing/2014/main" id="{46DEA2AB-1672-504B-9CAB-2E0679F7F1A2}"/>
                </a:ext>
              </a:extLst>
            </p:cNvPr>
            <p:cNvCxnSpPr>
              <a:cxnSpLocks/>
            </p:cNvCxnSpPr>
            <p:nvPr userDrawn="1"/>
          </p:nvCxnSpPr>
          <p:spPr>
            <a:xfrm rot="19800000">
              <a:off x="3571439" y="6163283"/>
              <a:ext cx="0" cy="137160"/>
            </a:xfrm>
            <a:prstGeom prst="line">
              <a:avLst/>
            </a:prstGeom>
            <a:ln w="6350">
              <a:solidFill>
                <a:schemeClr val="bg1">
                  <a:lumMod val="85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>
              <a:extLst>
                <a:ext uri="{FF2B5EF4-FFF2-40B4-BE49-F238E27FC236}">
                  <a16:creationId xmlns:a16="http://schemas.microsoft.com/office/drawing/2014/main" id="{9C21BF8B-1684-424C-AD3B-2566D85EC79B}"/>
                </a:ext>
              </a:extLst>
            </p:cNvPr>
            <p:cNvCxnSpPr>
              <a:cxnSpLocks/>
            </p:cNvCxnSpPr>
            <p:nvPr userDrawn="1"/>
          </p:nvCxnSpPr>
          <p:spPr>
            <a:xfrm rot="19800000">
              <a:off x="3722069" y="6163283"/>
              <a:ext cx="0" cy="137160"/>
            </a:xfrm>
            <a:prstGeom prst="line">
              <a:avLst/>
            </a:prstGeom>
            <a:ln w="6350">
              <a:solidFill>
                <a:schemeClr val="bg1">
                  <a:lumMod val="85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>
              <a:extLst>
                <a:ext uri="{FF2B5EF4-FFF2-40B4-BE49-F238E27FC236}">
                  <a16:creationId xmlns:a16="http://schemas.microsoft.com/office/drawing/2014/main" id="{32663DE2-40CC-4C40-907B-309DA35FD708}"/>
                </a:ext>
              </a:extLst>
            </p:cNvPr>
            <p:cNvCxnSpPr>
              <a:cxnSpLocks/>
            </p:cNvCxnSpPr>
            <p:nvPr userDrawn="1"/>
          </p:nvCxnSpPr>
          <p:spPr>
            <a:xfrm rot="19800000">
              <a:off x="3872699" y="6163283"/>
              <a:ext cx="0" cy="137160"/>
            </a:xfrm>
            <a:prstGeom prst="line">
              <a:avLst/>
            </a:prstGeom>
            <a:ln w="6350">
              <a:solidFill>
                <a:schemeClr val="bg1">
                  <a:lumMod val="85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>
              <a:extLst>
                <a:ext uri="{FF2B5EF4-FFF2-40B4-BE49-F238E27FC236}">
                  <a16:creationId xmlns:a16="http://schemas.microsoft.com/office/drawing/2014/main" id="{4F5765A1-F28A-C747-9965-512D52A73E28}"/>
                </a:ext>
              </a:extLst>
            </p:cNvPr>
            <p:cNvCxnSpPr>
              <a:cxnSpLocks/>
            </p:cNvCxnSpPr>
            <p:nvPr userDrawn="1"/>
          </p:nvCxnSpPr>
          <p:spPr>
            <a:xfrm rot="19800000">
              <a:off x="4023329" y="6163283"/>
              <a:ext cx="0" cy="137160"/>
            </a:xfrm>
            <a:prstGeom prst="line">
              <a:avLst/>
            </a:prstGeom>
            <a:ln w="6350">
              <a:solidFill>
                <a:schemeClr val="bg1">
                  <a:lumMod val="85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>
              <a:extLst>
                <a:ext uri="{FF2B5EF4-FFF2-40B4-BE49-F238E27FC236}">
                  <a16:creationId xmlns:a16="http://schemas.microsoft.com/office/drawing/2014/main" id="{4A310CBE-069C-984A-81A1-4E6FE00E6DCE}"/>
                </a:ext>
              </a:extLst>
            </p:cNvPr>
            <p:cNvCxnSpPr>
              <a:cxnSpLocks/>
            </p:cNvCxnSpPr>
            <p:nvPr userDrawn="1"/>
          </p:nvCxnSpPr>
          <p:spPr>
            <a:xfrm rot="19800000">
              <a:off x="4173959" y="6163283"/>
              <a:ext cx="0" cy="137160"/>
            </a:xfrm>
            <a:prstGeom prst="line">
              <a:avLst/>
            </a:prstGeom>
            <a:ln w="6350">
              <a:solidFill>
                <a:schemeClr val="bg1">
                  <a:lumMod val="85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>
              <a:extLst>
                <a:ext uri="{FF2B5EF4-FFF2-40B4-BE49-F238E27FC236}">
                  <a16:creationId xmlns:a16="http://schemas.microsoft.com/office/drawing/2014/main" id="{F6E42D37-B653-1447-A6B1-58CEB1881B90}"/>
                </a:ext>
              </a:extLst>
            </p:cNvPr>
            <p:cNvCxnSpPr>
              <a:cxnSpLocks/>
            </p:cNvCxnSpPr>
            <p:nvPr userDrawn="1"/>
          </p:nvCxnSpPr>
          <p:spPr>
            <a:xfrm rot="19800000">
              <a:off x="4324589" y="6163283"/>
              <a:ext cx="0" cy="137160"/>
            </a:xfrm>
            <a:prstGeom prst="line">
              <a:avLst/>
            </a:prstGeom>
            <a:ln w="6350">
              <a:solidFill>
                <a:schemeClr val="bg1">
                  <a:lumMod val="85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>
              <a:extLst>
                <a:ext uri="{FF2B5EF4-FFF2-40B4-BE49-F238E27FC236}">
                  <a16:creationId xmlns:a16="http://schemas.microsoft.com/office/drawing/2014/main" id="{BB5C2618-E0F2-5B4D-AE08-0D8EC4CE7037}"/>
                </a:ext>
              </a:extLst>
            </p:cNvPr>
            <p:cNvCxnSpPr>
              <a:cxnSpLocks/>
            </p:cNvCxnSpPr>
            <p:nvPr userDrawn="1"/>
          </p:nvCxnSpPr>
          <p:spPr>
            <a:xfrm rot="19800000">
              <a:off x="4475219" y="6163283"/>
              <a:ext cx="0" cy="137160"/>
            </a:xfrm>
            <a:prstGeom prst="line">
              <a:avLst/>
            </a:prstGeom>
            <a:ln w="6350">
              <a:solidFill>
                <a:schemeClr val="bg1">
                  <a:lumMod val="85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>
              <a:extLst>
                <a:ext uri="{FF2B5EF4-FFF2-40B4-BE49-F238E27FC236}">
                  <a16:creationId xmlns:a16="http://schemas.microsoft.com/office/drawing/2014/main" id="{0840D7F0-E062-1B4B-BB62-0AFE650CE42F}"/>
                </a:ext>
              </a:extLst>
            </p:cNvPr>
            <p:cNvCxnSpPr>
              <a:cxnSpLocks/>
            </p:cNvCxnSpPr>
            <p:nvPr userDrawn="1"/>
          </p:nvCxnSpPr>
          <p:spPr>
            <a:xfrm rot="19800000">
              <a:off x="4625849" y="6163283"/>
              <a:ext cx="0" cy="137160"/>
            </a:xfrm>
            <a:prstGeom prst="line">
              <a:avLst/>
            </a:prstGeom>
            <a:ln w="6350">
              <a:solidFill>
                <a:schemeClr val="bg1">
                  <a:lumMod val="85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>
              <a:extLst>
                <a:ext uri="{FF2B5EF4-FFF2-40B4-BE49-F238E27FC236}">
                  <a16:creationId xmlns:a16="http://schemas.microsoft.com/office/drawing/2014/main" id="{9A3AC2FA-D535-FE44-B5DA-3C0CD5901FBC}"/>
                </a:ext>
              </a:extLst>
            </p:cNvPr>
            <p:cNvCxnSpPr>
              <a:cxnSpLocks/>
            </p:cNvCxnSpPr>
            <p:nvPr userDrawn="1"/>
          </p:nvCxnSpPr>
          <p:spPr>
            <a:xfrm rot="19800000">
              <a:off x="4776479" y="6163283"/>
              <a:ext cx="0" cy="137160"/>
            </a:xfrm>
            <a:prstGeom prst="line">
              <a:avLst/>
            </a:prstGeom>
            <a:ln w="6350">
              <a:solidFill>
                <a:schemeClr val="bg1">
                  <a:lumMod val="85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>
              <a:extLst>
                <a:ext uri="{FF2B5EF4-FFF2-40B4-BE49-F238E27FC236}">
                  <a16:creationId xmlns:a16="http://schemas.microsoft.com/office/drawing/2014/main" id="{8F6743C2-4781-7549-AABF-EB6C3E41B3B2}"/>
                </a:ext>
              </a:extLst>
            </p:cNvPr>
            <p:cNvCxnSpPr>
              <a:cxnSpLocks/>
            </p:cNvCxnSpPr>
            <p:nvPr userDrawn="1"/>
          </p:nvCxnSpPr>
          <p:spPr>
            <a:xfrm rot="19800000">
              <a:off x="4927109" y="6163283"/>
              <a:ext cx="0" cy="137160"/>
            </a:xfrm>
            <a:prstGeom prst="line">
              <a:avLst/>
            </a:prstGeom>
            <a:ln w="6350">
              <a:solidFill>
                <a:schemeClr val="bg1">
                  <a:lumMod val="85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>
              <a:extLst>
                <a:ext uri="{FF2B5EF4-FFF2-40B4-BE49-F238E27FC236}">
                  <a16:creationId xmlns:a16="http://schemas.microsoft.com/office/drawing/2014/main" id="{A99598F9-1411-9B4F-B1FC-649B9F4181B4}"/>
                </a:ext>
              </a:extLst>
            </p:cNvPr>
            <p:cNvCxnSpPr>
              <a:cxnSpLocks/>
            </p:cNvCxnSpPr>
            <p:nvPr userDrawn="1"/>
          </p:nvCxnSpPr>
          <p:spPr>
            <a:xfrm rot="19800000">
              <a:off x="5077739" y="6163283"/>
              <a:ext cx="0" cy="137160"/>
            </a:xfrm>
            <a:prstGeom prst="line">
              <a:avLst/>
            </a:prstGeom>
            <a:ln w="6350">
              <a:solidFill>
                <a:schemeClr val="bg1">
                  <a:lumMod val="85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>
              <a:extLst>
                <a:ext uri="{FF2B5EF4-FFF2-40B4-BE49-F238E27FC236}">
                  <a16:creationId xmlns:a16="http://schemas.microsoft.com/office/drawing/2014/main" id="{F4228C96-9A3B-6D43-B9F7-BA96EEA61D4F}"/>
                </a:ext>
              </a:extLst>
            </p:cNvPr>
            <p:cNvCxnSpPr>
              <a:cxnSpLocks/>
            </p:cNvCxnSpPr>
            <p:nvPr userDrawn="1"/>
          </p:nvCxnSpPr>
          <p:spPr>
            <a:xfrm rot="19800000">
              <a:off x="5228369" y="6163283"/>
              <a:ext cx="0" cy="137160"/>
            </a:xfrm>
            <a:prstGeom prst="line">
              <a:avLst/>
            </a:prstGeom>
            <a:ln w="6350">
              <a:solidFill>
                <a:schemeClr val="bg1">
                  <a:lumMod val="85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>
              <a:extLst>
                <a:ext uri="{FF2B5EF4-FFF2-40B4-BE49-F238E27FC236}">
                  <a16:creationId xmlns:a16="http://schemas.microsoft.com/office/drawing/2014/main" id="{608D2814-E671-E945-A1FE-9B5C4F81A4E2}"/>
                </a:ext>
              </a:extLst>
            </p:cNvPr>
            <p:cNvCxnSpPr>
              <a:cxnSpLocks/>
            </p:cNvCxnSpPr>
            <p:nvPr userDrawn="1"/>
          </p:nvCxnSpPr>
          <p:spPr>
            <a:xfrm rot="19800000">
              <a:off x="5378999" y="6163283"/>
              <a:ext cx="0" cy="137160"/>
            </a:xfrm>
            <a:prstGeom prst="line">
              <a:avLst/>
            </a:prstGeom>
            <a:ln w="6350">
              <a:solidFill>
                <a:schemeClr val="bg1">
                  <a:lumMod val="85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44">
              <a:extLst>
                <a:ext uri="{FF2B5EF4-FFF2-40B4-BE49-F238E27FC236}">
                  <a16:creationId xmlns:a16="http://schemas.microsoft.com/office/drawing/2014/main" id="{F8B59239-95E0-1B4E-AA5B-5206E5A06720}"/>
                </a:ext>
              </a:extLst>
            </p:cNvPr>
            <p:cNvCxnSpPr>
              <a:cxnSpLocks/>
            </p:cNvCxnSpPr>
            <p:nvPr userDrawn="1"/>
          </p:nvCxnSpPr>
          <p:spPr>
            <a:xfrm rot="19800000">
              <a:off x="5529629" y="6163283"/>
              <a:ext cx="0" cy="137160"/>
            </a:xfrm>
            <a:prstGeom prst="line">
              <a:avLst/>
            </a:prstGeom>
            <a:ln w="6350">
              <a:solidFill>
                <a:schemeClr val="bg1">
                  <a:lumMod val="85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Connector 45">
              <a:extLst>
                <a:ext uri="{FF2B5EF4-FFF2-40B4-BE49-F238E27FC236}">
                  <a16:creationId xmlns:a16="http://schemas.microsoft.com/office/drawing/2014/main" id="{DD593E71-1C01-2C4A-A6F4-ED16A07C6A6B}"/>
                </a:ext>
              </a:extLst>
            </p:cNvPr>
            <p:cNvCxnSpPr>
              <a:cxnSpLocks/>
            </p:cNvCxnSpPr>
            <p:nvPr userDrawn="1"/>
          </p:nvCxnSpPr>
          <p:spPr>
            <a:xfrm rot="19800000">
              <a:off x="5680259" y="6163283"/>
              <a:ext cx="0" cy="137160"/>
            </a:xfrm>
            <a:prstGeom prst="line">
              <a:avLst/>
            </a:prstGeom>
            <a:ln w="6350">
              <a:solidFill>
                <a:schemeClr val="bg1">
                  <a:lumMod val="85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Connector 46">
              <a:extLst>
                <a:ext uri="{FF2B5EF4-FFF2-40B4-BE49-F238E27FC236}">
                  <a16:creationId xmlns:a16="http://schemas.microsoft.com/office/drawing/2014/main" id="{8156AAC4-A038-AB41-879C-F5695AFFDE24}"/>
                </a:ext>
              </a:extLst>
            </p:cNvPr>
            <p:cNvCxnSpPr>
              <a:cxnSpLocks/>
            </p:cNvCxnSpPr>
            <p:nvPr userDrawn="1"/>
          </p:nvCxnSpPr>
          <p:spPr>
            <a:xfrm rot="19800000">
              <a:off x="5830889" y="6163283"/>
              <a:ext cx="0" cy="137160"/>
            </a:xfrm>
            <a:prstGeom prst="line">
              <a:avLst/>
            </a:prstGeom>
            <a:ln w="6350">
              <a:solidFill>
                <a:schemeClr val="bg1">
                  <a:lumMod val="85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Connector 47">
              <a:extLst>
                <a:ext uri="{FF2B5EF4-FFF2-40B4-BE49-F238E27FC236}">
                  <a16:creationId xmlns:a16="http://schemas.microsoft.com/office/drawing/2014/main" id="{3E02467F-CAB4-734A-A51A-F569E169D1C7}"/>
                </a:ext>
              </a:extLst>
            </p:cNvPr>
            <p:cNvCxnSpPr>
              <a:cxnSpLocks/>
            </p:cNvCxnSpPr>
            <p:nvPr userDrawn="1"/>
          </p:nvCxnSpPr>
          <p:spPr>
            <a:xfrm rot="19800000">
              <a:off x="5981519" y="6163283"/>
              <a:ext cx="0" cy="137160"/>
            </a:xfrm>
            <a:prstGeom prst="line">
              <a:avLst/>
            </a:prstGeom>
            <a:ln w="6350">
              <a:solidFill>
                <a:schemeClr val="bg1">
                  <a:lumMod val="85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Connector 48">
              <a:extLst>
                <a:ext uri="{FF2B5EF4-FFF2-40B4-BE49-F238E27FC236}">
                  <a16:creationId xmlns:a16="http://schemas.microsoft.com/office/drawing/2014/main" id="{2397D800-E4D2-3A41-B342-5F226A243FB9}"/>
                </a:ext>
              </a:extLst>
            </p:cNvPr>
            <p:cNvCxnSpPr>
              <a:cxnSpLocks/>
            </p:cNvCxnSpPr>
            <p:nvPr userDrawn="1"/>
          </p:nvCxnSpPr>
          <p:spPr>
            <a:xfrm rot="19800000">
              <a:off x="6132149" y="6163283"/>
              <a:ext cx="0" cy="137160"/>
            </a:xfrm>
            <a:prstGeom prst="line">
              <a:avLst/>
            </a:prstGeom>
            <a:ln w="6350">
              <a:solidFill>
                <a:schemeClr val="bg1">
                  <a:lumMod val="85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Connector 49">
              <a:extLst>
                <a:ext uri="{FF2B5EF4-FFF2-40B4-BE49-F238E27FC236}">
                  <a16:creationId xmlns:a16="http://schemas.microsoft.com/office/drawing/2014/main" id="{1F192FF6-1722-E84D-B3B3-F46A0E12933B}"/>
                </a:ext>
              </a:extLst>
            </p:cNvPr>
            <p:cNvCxnSpPr>
              <a:cxnSpLocks/>
            </p:cNvCxnSpPr>
            <p:nvPr userDrawn="1"/>
          </p:nvCxnSpPr>
          <p:spPr>
            <a:xfrm rot="19800000">
              <a:off x="6282779" y="6163283"/>
              <a:ext cx="0" cy="137160"/>
            </a:xfrm>
            <a:prstGeom prst="line">
              <a:avLst/>
            </a:prstGeom>
            <a:ln w="6350">
              <a:solidFill>
                <a:schemeClr val="bg1">
                  <a:lumMod val="85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Connector 50">
              <a:extLst>
                <a:ext uri="{FF2B5EF4-FFF2-40B4-BE49-F238E27FC236}">
                  <a16:creationId xmlns:a16="http://schemas.microsoft.com/office/drawing/2014/main" id="{73E779D9-D6F4-7945-A8E6-19344DA212BF}"/>
                </a:ext>
              </a:extLst>
            </p:cNvPr>
            <p:cNvCxnSpPr>
              <a:cxnSpLocks/>
            </p:cNvCxnSpPr>
            <p:nvPr userDrawn="1"/>
          </p:nvCxnSpPr>
          <p:spPr>
            <a:xfrm rot="19800000">
              <a:off x="6433409" y="6163283"/>
              <a:ext cx="0" cy="137160"/>
            </a:xfrm>
            <a:prstGeom prst="line">
              <a:avLst/>
            </a:prstGeom>
            <a:ln w="6350">
              <a:solidFill>
                <a:schemeClr val="bg1">
                  <a:lumMod val="85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Connector 51">
              <a:extLst>
                <a:ext uri="{FF2B5EF4-FFF2-40B4-BE49-F238E27FC236}">
                  <a16:creationId xmlns:a16="http://schemas.microsoft.com/office/drawing/2014/main" id="{3CADF316-BF63-2344-931E-9E2CCEBADA6B}"/>
                </a:ext>
              </a:extLst>
            </p:cNvPr>
            <p:cNvCxnSpPr>
              <a:cxnSpLocks/>
            </p:cNvCxnSpPr>
            <p:nvPr userDrawn="1"/>
          </p:nvCxnSpPr>
          <p:spPr>
            <a:xfrm rot="19800000">
              <a:off x="6584039" y="6163283"/>
              <a:ext cx="0" cy="137160"/>
            </a:xfrm>
            <a:prstGeom prst="line">
              <a:avLst/>
            </a:prstGeom>
            <a:ln w="6350">
              <a:solidFill>
                <a:schemeClr val="bg1">
                  <a:lumMod val="85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Connector 52">
              <a:extLst>
                <a:ext uri="{FF2B5EF4-FFF2-40B4-BE49-F238E27FC236}">
                  <a16:creationId xmlns:a16="http://schemas.microsoft.com/office/drawing/2014/main" id="{4F581C52-EB83-D742-B104-B88CA08746C1}"/>
                </a:ext>
              </a:extLst>
            </p:cNvPr>
            <p:cNvCxnSpPr>
              <a:cxnSpLocks/>
            </p:cNvCxnSpPr>
            <p:nvPr userDrawn="1"/>
          </p:nvCxnSpPr>
          <p:spPr>
            <a:xfrm rot="19800000">
              <a:off x="6734669" y="6163283"/>
              <a:ext cx="0" cy="137160"/>
            </a:xfrm>
            <a:prstGeom prst="line">
              <a:avLst/>
            </a:prstGeom>
            <a:ln w="6350">
              <a:solidFill>
                <a:schemeClr val="bg1">
                  <a:lumMod val="85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Connector 53">
              <a:extLst>
                <a:ext uri="{FF2B5EF4-FFF2-40B4-BE49-F238E27FC236}">
                  <a16:creationId xmlns:a16="http://schemas.microsoft.com/office/drawing/2014/main" id="{00027C93-4C9E-E549-8A46-D76B876ED4A5}"/>
                </a:ext>
              </a:extLst>
            </p:cNvPr>
            <p:cNvCxnSpPr>
              <a:cxnSpLocks/>
            </p:cNvCxnSpPr>
            <p:nvPr userDrawn="1"/>
          </p:nvCxnSpPr>
          <p:spPr>
            <a:xfrm rot="19800000">
              <a:off x="6885299" y="6163283"/>
              <a:ext cx="0" cy="137160"/>
            </a:xfrm>
            <a:prstGeom prst="line">
              <a:avLst/>
            </a:prstGeom>
            <a:ln w="6350">
              <a:solidFill>
                <a:schemeClr val="bg1">
                  <a:lumMod val="85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Connector 54">
              <a:extLst>
                <a:ext uri="{FF2B5EF4-FFF2-40B4-BE49-F238E27FC236}">
                  <a16:creationId xmlns:a16="http://schemas.microsoft.com/office/drawing/2014/main" id="{796E1984-FD1E-BD45-97F4-5BA9CFDF5615}"/>
                </a:ext>
              </a:extLst>
            </p:cNvPr>
            <p:cNvCxnSpPr>
              <a:cxnSpLocks/>
            </p:cNvCxnSpPr>
            <p:nvPr userDrawn="1"/>
          </p:nvCxnSpPr>
          <p:spPr>
            <a:xfrm rot="19800000">
              <a:off x="7035929" y="6163283"/>
              <a:ext cx="0" cy="137160"/>
            </a:xfrm>
            <a:prstGeom prst="line">
              <a:avLst/>
            </a:prstGeom>
            <a:ln w="6350">
              <a:solidFill>
                <a:schemeClr val="bg1">
                  <a:lumMod val="85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Connector 55">
              <a:extLst>
                <a:ext uri="{FF2B5EF4-FFF2-40B4-BE49-F238E27FC236}">
                  <a16:creationId xmlns:a16="http://schemas.microsoft.com/office/drawing/2014/main" id="{B232430B-00A1-DA41-830D-A9BE8ACA96E6}"/>
                </a:ext>
              </a:extLst>
            </p:cNvPr>
            <p:cNvCxnSpPr>
              <a:cxnSpLocks/>
            </p:cNvCxnSpPr>
            <p:nvPr userDrawn="1"/>
          </p:nvCxnSpPr>
          <p:spPr>
            <a:xfrm rot="19800000">
              <a:off x="7186559" y="6163283"/>
              <a:ext cx="0" cy="137160"/>
            </a:xfrm>
            <a:prstGeom prst="line">
              <a:avLst/>
            </a:prstGeom>
            <a:ln w="6350">
              <a:solidFill>
                <a:schemeClr val="bg1">
                  <a:lumMod val="85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Connector 56">
              <a:extLst>
                <a:ext uri="{FF2B5EF4-FFF2-40B4-BE49-F238E27FC236}">
                  <a16:creationId xmlns:a16="http://schemas.microsoft.com/office/drawing/2014/main" id="{2E4D0F3A-9051-5040-B57D-794E6C119758}"/>
                </a:ext>
              </a:extLst>
            </p:cNvPr>
            <p:cNvCxnSpPr>
              <a:cxnSpLocks/>
            </p:cNvCxnSpPr>
            <p:nvPr userDrawn="1"/>
          </p:nvCxnSpPr>
          <p:spPr>
            <a:xfrm rot="19800000">
              <a:off x="7337189" y="6163283"/>
              <a:ext cx="0" cy="137160"/>
            </a:xfrm>
            <a:prstGeom prst="line">
              <a:avLst/>
            </a:prstGeom>
            <a:ln w="6350">
              <a:solidFill>
                <a:schemeClr val="bg1">
                  <a:lumMod val="85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Straight Connector 57">
              <a:extLst>
                <a:ext uri="{FF2B5EF4-FFF2-40B4-BE49-F238E27FC236}">
                  <a16:creationId xmlns:a16="http://schemas.microsoft.com/office/drawing/2014/main" id="{84484E39-520D-BA45-B37C-111F0A380F61}"/>
                </a:ext>
              </a:extLst>
            </p:cNvPr>
            <p:cNvCxnSpPr>
              <a:cxnSpLocks/>
            </p:cNvCxnSpPr>
            <p:nvPr userDrawn="1"/>
          </p:nvCxnSpPr>
          <p:spPr>
            <a:xfrm rot="19800000">
              <a:off x="7487819" y="6163283"/>
              <a:ext cx="0" cy="137160"/>
            </a:xfrm>
            <a:prstGeom prst="line">
              <a:avLst/>
            </a:prstGeom>
            <a:ln w="6350">
              <a:solidFill>
                <a:schemeClr val="bg1">
                  <a:lumMod val="85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Straight Connector 58">
              <a:extLst>
                <a:ext uri="{FF2B5EF4-FFF2-40B4-BE49-F238E27FC236}">
                  <a16:creationId xmlns:a16="http://schemas.microsoft.com/office/drawing/2014/main" id="{C1AF0F99-DEBA-9648-A9A1-4624C33498A9}"/>
                </a:ext>
              </a:extLst>
            </p:cNvPr>
            <p:cNvCxnSpPr>
              <a:cxnSpLocks/>
            </p:cNvCxnSpPr>
            <p:nvPr userDrawn="1"/>
          </p:nvCxnSpPr>
          <p:spPr>
            <a:xfrm rot="19800000">
              <a:off x="7638449" y="6163283"/>
              <a:ext cx="0" cy="137160"/>
            </a:xfrm>
            <a:prstGeom prst="line">
              <a:avLst/>
            </a:prstGeom>
            <a:ln w="6350">
              <a:solidFill>
                <a:schemeClr val="bg1">
                  <a:lumMod val="85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Straight Connector 59">
              <a:extLst>
                <a:ext uri="{FF2B5EF4-FFF2-40B4-BE49-F238E27FC236}">
                  <a16:creationId xmlns:a16="http://schemas.microsoft.com/office/drawing/2014/main" id="{390D0733-3BDD-0A4C-ABD4-58A7D3093E80}"/>
                </a:ext>
              </a:extLst>
            </p:cNvPr>
            <p:cNvCxnSpPr>
              <a:cxnSpLocks/>
            </p:cNvCxnSpPr>
            <p:nvPr userDrawn="1"/>
          </p:nvCxnSpPr>
          <p:spPr>
            <a:xfrm rot="19800000">
              <a:off x="7789079" y="6163283"/>
              <a:ext cx="0" cy="137160"/>
            </a:xfrm>
            <a:prstGeom prst="line">
              <a:avLst/>
            </a:prstGeom>
            <a:ln w="6350">
              <a:solidFill>
                <a:schemeClr val="bg1">
                  <a:lumMod val="85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Straight Connector 60">
              <a:extLst>
                <a:ext uri="{FF2B5EF4-FFF2-40B4-BE49-F238E27FC236}">
                  <a16:creationId xmlns:a16="http://schemas.microsoft.com/office/drawing/2014/main" id="{85940CB9-DB1F-B24F-A34B-0CB7088CD95A}"/>
                </a:ext>
              </a:extLst>
            </p:cNvPr>
            <p:cNvCxnSpPr>
              <a:cxnSpLocks/>
            </p:cNvCxnSpPr>
            <p:nvPr userDrawn="1"/>
          </p:nvCxnSpPr>
          <p:spPr>
            <a:xfrm rot="19800000">
              <a:off x="7939709" y="6163283"/>
              <a:ext cx="0" cy="137160"/>
            </a:xfrm>
            <a:prstGeom prst="line">
              <a:avLst/>
            </a:prstGeom>
            <a:ln w="6350">
              <a:solidFill>
                <a:schemeClr val="bg1">
                  <a:lumMod val="85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Straight Connector 61">
              <a:extLst>
                <a:ext uri="{FF2B5EF4-FFF2-40B4-BE49-F238E27FC236}">
                  <a16:creationId xmlns:a16="http://schemas.microsoft.com/office/drawing/2014/main" id="{2527C8BC-7A5A-0643-A286-D15B22A87E86}"/>
                </a:ext>
              </a:extLst>
            </p:cNvPr>
            <p:cNvCxnSpPr>
              <a:cxnSpLocks/>
            </p:cNvCxnSpPr>
            <p:nvPr userDrawn="1"/>
          </p:nvCxnSpPr>
          <p:spPr>
            <a:xfrm rot="19800000">
              <a:off x="8090339" y="6163283"/>
              <a:ext cx="0" cy="137160"/>
            </a:xfrm>
            <a:prstGeom prst="line">
              <a:avLst/>
            </a:prstGeom>
            <a:ln w="6350">
              <a:solidFill>
                <a:schemeClr val="bg1">
                  <a:lumMod val="85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Straight Connector 62">
              <a:extLst>
                <a:ext uri="{FF2B5EF4-FFF2-40B4-BE49-F238E27FC236}">
                  <a16:creationId xmlns:a16="http://schemas.microsoft.com/office/drawing/2014/main" id="{DEE8AEC9-AC40-5D4C-9F72-D20FE53F1825}"/>
                </a:ext>
              </a:extLst>
            </p:cNvPr>
            <p:cNvCxnSpPr>
              <a:cxnSpLocks/>
            </p:cNvCxnSpPr>
            <p:nvPr userDrawn="1"/>
          </p:nvCxnSpPr>
          <p:spPr>
            <a:xfrm rot="19800000">
              <a:off x="8240969" y="6163283"/>
              <a:ext cx="0" cy="137160"/>
            </a:xfrm>
            <a:prstGeom prst="line">
              <a:avLst/>
            </a:prstGeom>
            <a:ln w="6350">
              <a:solidFill>
                <a:schemeClr val="bg1">
                  <a:lumMod val="85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Straight Connector 63">
              <a:extLst>
                <a:ext uri="{FF2B5EF4-FFF2-40B4-BE49-F238E27FC236}">
                  <a16:creationId xmlns:a16="http://schemas.microsoft.com/office/drawing/2014/main" id="{BB9E45D4-EE74-8347-8452-9BDA06F749DF}"/>
                </a:ext>
              </a:extLst>
            </p:cNvPr>
            <p:cNvCxnSpPr>
              <a:cxnSpLocks/>
            </p:cNvCxnSpPr>
            <p:nvPr userDrawn="1"/>
          </p:nvCxnSpPr>
          <p:spPr>
            <a:xfrm rot="19800000">
              <a:off x="8391599" y="6163283"/>
              <a:ext cx="0" cy="137160"/>
            </a:xfrm>
            <a:prstGeom prst="line">
              <a:avLst/>
            </a:prstGeom>
            <a:ln w="6350">
              <a:solidFill>
                <a:schemeClr val="bg1">
                  <a:lumMod val="85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Straight Connector 64">
              <a:extLst>
                <a:ext uri="{FF2B5EF4-FFF2-40B4-BE49-F238E27FC236}">
                  <a16:creationId xmlns:a16="http://schemas.microsoft.com/office/drawing/2014/main" id="{92C44455-7A55-FE40-BED4-DAB4E1D7D226}"/>
                </a:ext>
              </a:extLst>
            </p:cNvPr>
            <p:cNvCxnSpPr>
              <a:cxnSpLocks/>
            </p:cNvCxnSpPr>
            <p:nvPr userDrawn="1"/>
          </p:nvCxnSpPr>
          <p:spPr>
            <a:xfrm rot="19800000">
              <a:off x="8692859" y="6163283"/>
              <a:ext cx="0" cy="137160"/>
            </a:xfrm>
            <a:prstGeom prst="line">
              <a:avLst/>
            </a:prstGeom>
            <a:ln w="6350">
              <a:solidFill>
                <a:schemeClr val="bg1">
                  <a:lumMod val="85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Straight Connector 65">
              <a:extLst>
                <a:ext uri="{FF2B5EF4-FFF2-40B4-BE49-F238E27FC236}">
                  <a16:creationId xmlns:a16="http://schemas.microsoft.com/office/drawing/2014/main" id="{ADA3945A-955B-B146-942B-7E713FF8BA57}"/>
                </a:ext>
              </a:extLst>
            </p:cNvPr>
            <p:cNvCxnSpPr>
              <a:cxnSpLocks/>
            </p:cNvCxnSpPr>
            <p:nvPr userDrawn="1"/>
          </p:nvCxnSpPr>
          <p:spPr>
            <a:xfrm rot="19800000">
              <a:off x="8994119" y="6163283"/>
              <a:ext cx="0" cy="137160"/>
            </a:xfrm>
            <a:prstGeom prst="line">
              <a:avLst/>
            </a:prstGeom>
            <a:ln w="6350">
              <a:solidFill>
                <a:schemeClr val="bg1">
                  <a:lumMod val="85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Straight Connector 66">
              <a:extLst>
                <a:ext uri="{FF2B5EF4-FFF2-40B4-BE49-F238E27FC236}">
                  <a16:creationId xmlns:a16="http://schemas.microsoft.com/office/drawing/2014/main" id="{34B7FE8E-0D1C-EC43-A8A0-76C7D3B2F31F}"/>
                </a:ext>
              </a:extLst>
            </p:cNvPr>
            <p:cNvCxnSpPr>
              <a:cxnSpLocks/>
            </p:cNvCxnSpPr>
            <p:nvPr userDrawn="1"/>
          </p:nvCxnSpPr>
          <p:spPr>
            <a:xfrm rot="19800000">
              <a:off x="9295379" y="6163283"/>
              <a:ext cx="0" cy="137160"/>
            </a:xfrm>
            <a:prstGeom prst="line">
              <a:avLst/>
            </a:prstGeom>
            <a:ln w="6350">
              <a:solidFill>
                <a:schemeClr val="bg1">
                  <a:lumMod val="85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Straight Connector 67">
              <a:extLst>
                <a:ext uri="{FF2B5EF4-FFF2-40B4-BE49-F238E27FC236}">
                  <a16:creationId xmlns:a16="http://schemas.microsoft.com/office/drawing/2014/main" id="{6725A7E0-8234-7C40-915E-2A5DEE928799}"/>
                </a:ext>
              </a:extLst>
            </p:cNvPr>
            <p:cNvCxnSpPr>
              <a:cxnSpLocks/>
            </p:cNvCxnSpPr>
            <p:nvPr userDrawn="1"/>
          </p:nvCxnSpPr>
          <p:spPr>
            <a:xfrm rot="19800000">
              <a:off x="9596639" y="6163283"/>
              <a:ext cx="0" cy="137160"/>
            </a:xfrm>
            <a:prstGeom prst="line">
              <a:avLst/>
            </a:prstGeom>
            <a:ln w="6350">
              <a:solidFill>
                <a:schemeClr val="bg1">
                  <a:lumMod val="85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Straight Connector 68">
              <a:extLst>
                <a:ext uri="{FF2B5EF4-FFF2-40B4-BE49-F238E27FC236}">
                  <a16:creationId xmlns:a16="http://schemas.microsoft.com/office/drawing/2014/main" id="{1E954368-AF44-4145-81C1-FBAAF9BB1EE9}"/>
                </a:ext>
              </a:extLst>
            </p:cNvPr>
            <p:cNvCxnSpPr>
              <a:cxnSpLocks/>
            </p:cNvCxnSpPr>
            <p:nvPr userDrawn="1"/>
          </p:nvCxnSpPr>
          <p:spPr>
            <a:xfrm rot="19800000">
              <a:off x="9897899" y="6163283"/>
              <a:ext cx="0" cy="137160"/>
            </a:xfrm>
            <a:prstGeom prst="line">
              <a:avLst/>
            </a:prstGeom>
            <a:ln w="6350">
              <a:solidFill>
                <a:schemeClr val="bg1">
                  <a:lumMod val="85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Straight Connector 69">
              <a:extLst>
                <a:ext uri="{FF2B5EF4-FFF2-40B4-BE49-F238E27FC236}">
                  <a16:creationId xmlns:a16="http://schemas.microsoft.com/office/drawing/2014/main" id="{101C6F7C-0BE8-974C-AFF3-B7981D9ED98D}"/>
                </a:ext>
              </a:extLst>
            </p:cNvPr>
            <p:cNvCxnSpPr>
              <a:cxnSpLocks/>
            </p:cNvCxnSpPr>
            <p:nvPr userDrawn="1"/>
          </p:nvCxnSpPr>
          <p:spPr>
            <a:xfrm rot="19800000">
              <a:off x="8542229" y="6163283"/>
              <a:ext cx="0" cy="137160"/>
            </a:xfrm>
            <a:prstGeom prst="line">
              <a:avLst/>
            </a:prstGeom>
            <a:ln w="6350">
              <a:solidFill>
                <a:schemeClr val="bg1">
                  <a:lumMod val="85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Straight Connector 70">
              <a:extLst>
                <a:ext uri="{FF2B5EF4-FFF2-40B4-BE49-F238E27FC236}">
                  <a16:creationId xmlns:a16="http://schemas.microsoft.com/office/drawing/2014/main" id="{8D6ABA29-B780-0C42-9BD4-1F2864721082}"/>
                </a:ext>
              </a:extLst>
            </p:cNvPr>
            <p:cNvCxnSpPr>
              <a:cxnSpLocks/>
            </p:cNvCxnSpPr>
            <p:nvPr userDrawn="1"/>
          </p:nvCxnSpPr>
          <p:spPr>
            <a:xfrm rot="19800000">
              <a:off x="8843489" y="6163283"/>
              <a:ext cx="0" cy="137160"/>
            </a:xfrm>
            <a:prstGeom prst="line">
              <a:avLst/>
            </a:prstGeom>
            <a:ln w="6350">
              <a:solidFill>
                <a:schemeClr val="bg1">
                  <a:lumMod val="85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Straight Connector 71">
              <a:extLst>
                <a:ext uri="{FF2B5EF4-FFF2-40B4-BE49-F238E27FC236}">
                  <a16:creationId xmlns:a16="http://schemas.microsoft.com/office/drawing/2014/main" id="{D6E2E304-7CC7-5B46-9B89-2AE539A2ED0E}"/>
                </a:ext>
              </a:extLst>
            </p:cNvPr>
            <p:cNvCxnSpPr>
              <a:cxnSpLocks/>
            </p:cNvCxnSpPr>
            <p:nvPr userDrawn="1"/>
          </p:nvCxnSpPr>
          <p:spPr>
            <a:xfrm rot="19800000">
              <a:off x="9144749" y="6163283"/>
              <a:ext cx="0" cy="137160"/>
            </a:xfrm>
            <a:prstGeom prst="line">
              <a:avLst/>
            </a:prstGeom>
            <a:ln w="6350">
              <a:solidFill>
                <a:schemeClr val="bg1">
                  <a:lumMod val="85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Straight Connector 72">
              <a:extLst>
                <a:ext uri="{FF2B5EF4-FFF2-40B4-BE49-F238E27FC236}">
                  <a16:creationId xmlns:a16="http://schemas.microsoft.com/office/drawing/2014/main" id="{07D0ACF1-4137-FC49-9681-FD1683950A04}"/>
                </a:ext>
              </a:extLst>
            </p:cNvPr>
            <p:cNvCxnSpPr>
              <a:cxnSpLocks/>
            </p:cNvCxnSpPr>
            <p:nvPr userDrawn="1"/>
          </p:nvCxnSpPr>
          <p:spPr>
            <a:xfrm rot="19800000">
              <a:off x="9446009" y="6163283"/>
              <a:ext cx="0" cy="137160"/>
            </a:xfrm>
            <a:prstGeom prst="line">
              <a:avLst/>
            </a:prstGeom>
            <a:ln w="6350">
              <a:solidFill>
                <a:schemeClr val="bg1">
                  <a:lumMod val="85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Straight Connector 73">
              <a:extLst>
                <a:ext uri="{FF2B5EF4-FFF2-40B4-BE49-F238E27FC236}">
                  <a16:creationId xmlns:a16="http://schemas.microsoft.com/office/drawing/2014/main" id="{763C6DC7-4444-6D4C-B562-8023E9DC4D13}"/>
                </a:ext>
              </a:extLst>
            </p:cNvPr>
            <p:cNvCxnSpPr>
              <a:cxnSpLocks/>
            </p:cNvCxnSpPr>
            <p:nvPr userDrawn="1"/>
          </p:nvCxnSpPr>
          <p:spPr>
            <a:xfrm rot="19800000">
              <a:off x="9747269" y="6163283"/>
              <a:ext cx="0" cy="137160"/>
            </a:xfrm>
            <a:prstGeom prst="line">
              <a:avLst/>
            </a:prstGeom>
            <a:ln w="6350">
              <a:solidFill>
                <a:schemeClr val="bg1">
                  <a:lumMod val="85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Straight Connector 74">
              <a:extLst>
                <a:ext uri="{FF2B5EF4-FFF2-40B4-BE49-F238E27FC236}">
                  <a16:creationId xmlns:a16="http://schemas.microsoft.com/office/drawing/2014/main" id="{C04051C9-8541-EB4A-AFFF-36349F64C4AA}"/>
                </a:ext>
              </a:extLst>
            </p:cNvPr>
            <p:cNvCxnSpPr>
              <a:cxnSpLocks/>
            </p:cNvCxnSpPr>
            <p:nvPr userDrawn="1"/>
          </p:nvCxnSpPr>
          <p:spPr>
            <a:xfrm rot="19800000">
              <a:off x="10048529" y="6163283"/>
              <a:ext cx="0" cy="137160"/>
            </a:xfrm>
            <a:prstGeom prst="line">
              <a:avLst/>
            </a:prstGeom>
            <a:ln w="6350">
              <a:solidFill>
                <a:schemeClr val="bg1">
                  <a:lumMod val="85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Straight Connector 75">
              <a:extLst>
                <a:ext uri="{FF2B5EF4-FFF2-40B4-BE49-F238E27FC236}">
                  <a16:creationId xmlns:a16="http://schemas.microsoft.com/office/drawing/2014/main" id="{989861AD-C6EA-F54E-911F-CA9684D68535}"/>
                </a:ext>
              </a:extLst>
            </p:cNvPr>
            <p:cNvCxnSpPr>
              <a:cxnSpLocks/>
            </p:cNvCxnSpPr>
            <p:nvPr userDrawn="1"/>
          </p:nvCxnSpPr>
          <p:spPr>
            <a:xfrm rot="19800000">
              <a:off x="10199159" y="6163283"/>
              <a:ext cx="0" cy="137160"/>
            </a:xfrm>
            <a:prstGeom prst="line">
              <a:avLst/>
            </a:prstGeom>
            <a:ln w="6350">
              <a:solidFill>
                <a:schemeClr val="bg1">
                  <a:lumMod val="85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Straight Connector 76">
              <a:extLst>
                <a:ext uri="{FF2B5EF4-FFF2-40B4-BE49-F238E27FC236}">
                  <a16:creationId xmlns:a16="http://schemas.microsoft.com/office/drawing/2014/main" id="{6F64BC80-D53F-8A4F-A2D5-EFFFD368A261}"/>
                </a:ext>
              </a:extLst>
            </p:cNvPr>
            <p:cNvCxnSpPr>
              <a:cxnSpLocks/>
            </p:cNvCxnSpPr>
            <p:nvPr userDrawn="1"/>
          </p:nvCxnSpPr>
          <p:spPr>
            <a:xfrm rot="19800000">
              <a:off x="10349789" y="6163283"/>
              <a:ext cx="0" cy="137160"/>
            </a:xfrm>
            <a:prstGeom prst="line">
              <a:avLst/>
            </a:prstGeom>
            <a:ln w="6350">
              <a:solidFill>
                <a:schemeClr val="bg1">
                  <a:lumMod val="85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" name="Straight Connector 77">
              <a:extLst>
                <a:ext uri="{FF2B5EF4-FFF2-40B4-BE49-F238E27FC236}">
                  <a16:creationId xmlns:a16="http://schemas.microsoft.com/office/drawing/2014/main" id="{7C95A572-8392-6147-953F-94F1EF7EBE99}"/>
                </a:ext>
              </a:extLst>
            </p:cNvPr>
            <p:cNvCxnSpPr>
              <a:cxnSpLocks/>
            </p:cNvCxnSpPr>
            <p:nvPr userDrawn="1"/>
          </p:nvCxnSpPr>
          <p:spPr>
            <a:xfrm rot="19800000">
              <a:off x="10500419" y="6163283"/>
              <a:ext cx="0" cy="137160"/>
            </a:xfrm>
            <a:prstGeom prst="line">
              <a:avLst/>
            </a:prstGeom>
            <a:ln w="6350">
              <a:solidFill>
                <a:schemeClr val="bg1">
                  <a:lumMod val="85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" name="Straight Connector 78">
              <a:extLst>
                <a:ext uri="{FF2B5EF4-FFF2-40B4-BE49-F238E27FC236}">
                  <a16:creationId xmlns:a16="http://schemas.microsoft.com/office/drawing/2014/main" id="{D3C08377-2426-B04C-BF3A-8B8864773991}"/>
                </a:ext>
              </a:extLst>
            </p:cNvPr>
            <p:cNvCxnSpPr>
              <a:cxnSpLocks/>
            </p:cNvCxnSpPr>
            <p:nvPr userDrawn="1"/>
          </p:nvCxnSpPr>
          <p:spPr>
            <a:xfrm rot="19800000">
              <a:off x="10651049" y="6163283"/>
              <a:ext cx="0" cy="137160"/>
            </a:xfrm>
            <a:prstGeom prst="line">
              <a:avLst/>
            </a:prstGeom>
            <a:ln w="6350">
              <a:solidFill>
                <a:schemeClr val="bg1">
                  <a:lumMod val="85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" name="Straight Connector 79">
              <a:extLst>
                <a:ext uri="{FF2B5EF4-FFF2-40B4-BE49-F238E27FC236}">
                  <a16:creationId xmlns:a16="http://schemas.microsoft.com/office/drawing/2014/main" id="{F9FE5ACA-7BDC-6A42-918F-4B1FF27A4B0E}"/>
                </a:ext>
              </a:extLst>
            </p:cNvPr>
            <p:cNvCxnSpPr>
              <a:cxnSpLocks/>
            </p:cNvCxnSpPr>
            <p:nvPr userDrawn="1"/>
          </p:nvCxnSpPr>
          <p:spPr>
            <a:xfrm rot="19800000">
              <a:off x="10801679" y="6163283"/>
              <a:ext cx="0" cy="137160"/>
            </a:xfrm>
            <a:prstGeom prst="line">
              <a:avLst/>
            </a:prstGeom>
            <a:ln w="6350">
              <a:solidFill>
                <a:schemeClr val="bg1">
                  <a:lumMod val="85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" name="Straight Connector 80">
              <a:extLst>
                <a:ext uri="{FF2B5EF4-FFF2-40B4-BE49-F238E27FC236}">
                  <a16:creationId xmlns:a16="http://schemas.microsoft.com/office/drawing/2014/main" id="{ABDF1982-CD3E-AA47-9CC0-655FE337D1C2}"/>
                </a:ext>
              </a:extLst>
            </p:cNvPr>
            <p:cNvCxnSpPr>
              <a:cxnSpLocks/>
            </p:cNvCxnSpPr>
            <p:nvPr userDrawn="1"/>
          </p:nvCxnSpPr>
          <p:spPr>
            <a:xfrm rot="19800000">
              <a:off x="10952309" y="6163283"/>
              <a:ext cx="0" cy="137160"/>
            </a:xfrm>
            <a:prstGeom prst="line">
              <a:avLst/>
            </a:prstGeom>
            <a:ln w="6350">
              <a:solidFill>
                <a:schemeClr val="bg1">
                  <a:lumMod val="85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" name="Straight Connector 81">
              <a:extLst>
                <a:ext uri="{FF2B5EF4-FFF2-40B4-BE49-F238E27FC236}">
                  <a16:creationId xmlns:a16="http://schemas.microsoft.com/office/drawing/2014/main" id="{AD856F1E-DB0D-EA48-85A8-570F632E912F}"/>
                </a:ext>
              </a:extLst>
            </p:cNvPr>
            <p:cNvCxnSpPr>
              <a:cxnSpLocks/>
            </p:cNvCxnSpPr>
            <p:nvPr userDrawn="1"/>
          </p:nvCxnSpPr>
          <p:spPr>
            <a:xfrm rot="19800000">
              <a:off x="11102939" y="6163283"/>
              <a:ext cx="0" cy="137160"/>
            </a:xfrm>
            <a:prstGeom prst="line">
              <a:avLst/>
            </a:prstGeom>
            <a:ln w="6350">
              <a:solidFill>
                <a:schemeClr val="bg1">
                  <a:lumMod val="85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Straight Connector 82">
              <a:extLst>
                <a:ext uri="{FF2B5EF4-FFF2-40B4-BE49-F238E27FC236}">
                  <a16:creationId xmlns:a16="http://schemas.microsoft.com/office/drawing/2014/main" id="{1CFDEA8E-B2D1-194D-B453-9E1D19022C6E}"/>
                </a:ext>
              </a:extLst>
            </p:cNvPr>
            <p:cNvCxnSpPr>
              <a:cxnSpLocks/>
            </p:cNvCxnSpPr>
            <p:nvPr userDrawn="1"/>
          </p:nvCxnSpPr>
          <p:spPr>
            <a:xfrm rot="19800000">
              <a:off x="11253569" y="6163283"/>
              <a:ext cx="0" cy="137160"/>
            </a:xfrm>
            <a:prstGeom prst="line">
              <a:avLst/>
            </a:prstGeom>
            <a:ln w="6350">
              <a:solidFill>
                <a:schemeClr val="bg1">
                  <a:lumMod val="85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4" name="Straight Connector 83">
              <a:extLst>
                <a:ext uri="{FF2B5EF4-FFF2-40B4-BE49-F238E27FC236}">
                  <a16:creationId xmlns:a16="http://schemas.microsoft.com/office/drawing/2014/main" id="{0B486156-281F-B443-A711-5A6A16CF4F40}"/>
                </a:ext>
              </a:extLst>
            </p:cNvPr>
            <p:cNvCxnSpPr>
              <a:cxnSpLocks/>
            </p:cNvCxnSpPr>
            <p:nvPr userDrawn="1"/>
          </p:nvCxnSpPr>
          <p:spPr>
            <a:xfrm rot="19800000">
              <a:off x="11404199" y="6163283"/>
              <a:ext cx="0" cy="137160"/>
            </a:xfrm>
            <a:prstGeom prst="line">
              <a:avLst/>
            </a:prstGeom>
            <a:ln w="6350">
              <a:solidFill>
                <a:schemeClr val="bg1">
                  <a:lumMod val="85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5" name="Straight Connector 84">
              <a:extLst>
                <a:ext uri="{FF2B5EF4-FFF2-40B4-BE49-F238E27FC236}">
                  <a16:creationId xmlns:a16="http://schemas.microsoft.com/office/drawing/2014/main" id="{DCA4EE54-1BC1-F945-996A-FB262030BA40}"/>
                </a:ext>
              </a:extLst>
            </p:cNvPr>
            <p:cNvCxnSpPr>
              <a:cxnSpLocks/>
            </p:cNvCxnSpPr>
            <p:nvPr userDrawn="1"/>
          </p:nvCxnSpPr>
          <p:spPr>
            <a:xfrm rot="19800000">
              <a:off x="11554829" y="6163283"/>
              <a:ext cx="0" cy="137160"/>
            </a:xfrm>
            <a:prstGeom prst="line">
              <a:avLst/>
            </a:prstGeom>
            <a:ln w="6350">
              <a:solidFill>
                <a:schemeClr val="bg1">
                  <a:lumMod val="85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" name="Straight Connector 85">
              <a:extLst>
                <a:ext uri="{FF2B5EF4-FFF2-40B4-BE49-F238E27FC236}">
                  <a16:creationId xmlns:a16="http://schemas.microsoft.com/office/drawing/2014/main" id="{5B7E0EB2-7BCB-624E-89C1-FDCF3E4A32EB}"/>
                </a:ext>
              </a:extLst>
            </p:cNvPr>
            <p:cNvCxnSpPr>
              <a:cxnSpLocks/>
            </p:cNvCxnSpPr>
            <p:nvPr userDrawn="1"/>
          </p:nvCxnSpPr>
          <p:spPr>
            <a:xfrm rot="19800000">
              <a:off x="11705459" y="6163283"/>
              <a:ext cx="0" cy="137160"/>
            </a:xfrm>
            <a:prstGeom prst="line">
              <a:avLst/>
            </a:prstGeom>
            <a:ln w="6350">
              <a:solidFill>
                <a:schemeClr val="bg1">
                  <a:lumMod val="85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7" name="Straight Connector 86">
              <a:extLst>
                <a:ext uri="{FF2B5EF4-FFF2-40B4-BE49-F238E27FC236}">
                  <a16:creationId xmlns:a16="http://schemas.microsoft.com/office/drawing/2014/main" id="{206C93DC-3FBE-C140-B647-07A32632AA32}"/>
                </a:ext>
              </a:extLst>
            </p:cNvPr>
            <p:cNvCxnSpPr>
              <a:cxnSpLocks/>
            </p:cNvCxnSpPr>
            <p:nvPr userDrawn="1"/>
          </p:nvCxnSpPr>
          <p:spPr>
            <a:xfrm rot="19800000">
              <a:off x="11856089" y="6163283"/>
              <a:ext cx="0" cy="137160"/>
            </a:xfrm>
            <a:prstGeom prst="line">
              <a:avLst/>
            </a:prstGeom>
            <a:ln w="6350">
              <a:solidFill>
                <a:schemeClr val="bg1">
                  <a:lumMod val="85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8" name="Straight Connector 87">
              <a:extLst>
                <a:ext uri="{FF2B5EF4-FFF2-40B4-BE49-F238E27FC236}">
                  <a16:creationId xmlns:a16="http://schemas.microsoft.com/office/drawing/2014/main" id="{582F25AA-4B8D-9B44-9A21-98E8564634C2}"/>
                </a:ext>
              </a:extLst>
            </p:cNvPr>
            <p:cNvCxnSpPr>
              <a:cxnSpLocks/>
            </p:cNvCxnSpPr>
            <p:nvPr userDrawn="1"/>
          </p:nvCxnSpPr>
          <p:spPr>
            <a:xfrm rot="19800000">
              <a:off x="12006719" y="6163283"/>
              <a:ext cx="0" cy="137160"/>
            </a:xfrm>
            <a:prstGeom prst="line">
              <a:avLst/>
            </a:prstGeom>
            <a:ln w="6350">
              <a:solidFill>
                <a:schemeClr val="bg1">
                  <a:lumMod val="85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9" name="Straight Connector 88">
              <a:extLst>
                <a:ext uri="{FF2B5EF4-FFF2-40B4-BE49-F238E27FC236}">
                  <a16:creationId xmlns:a16="http://schemas.microsoft.com/office/drawing/2014/main" id="{50CF9A21-EE6B-AB4D-9646-C3FDE2455954}"/>
                </a:ext>
              </a:extLst>
            </p:cNvPr>
            <p:cNvCxnSpPr>
              <a:cxnSpLocks/>
            </p:cNvCxnSpPr>
            <p:nvPr userDrawn="1"/>
          </p:nvCxnSpPr>
          <p:spPr>
            <a:xfrm rot="19800000">
              <a:off x="12157349" y="6163283"/>
              <a:ext cx="0" cy="137160"/>
            </a:xfrm>
            <a:prstGeom prst="line">
              <a:avLst/>
            </a:prstGeom>
            <a:ln w="6350">
              <a:solidFill>
                <a:schemeClr val="bg1">
                  <a:lumMod val="85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0" name="Straight Connector 89">
              <a:extLst>
                <a:ext uri="{FF2B5EF4-FFF2-40B4-BE49-F238E27FC236}">
                  <a16:creationId xmlns:a16="http://schemas.microsoft.com/office/drawing/2014/main" id="{B66CA8B4-E83B-804F-88D6-1B1F7871D6CD}"/>
                </a:ext>
              </a:extLst>
            </p:cNvPr>
            <p:cNvCxnSpPr>
              <a:cxnSpLocks/>
            </p:cNvCxnSpPr>
            <p:nvPr userDrawn="1"/>
          </p:nvCxnSpPr>
          <p:spPr>
            <a:xfrm rot="19800000">
              <a:off x="12307979" y="6163283"/>
              <a:ext cx="0" cy="137160"/>
            </a:xfrm>
            <a:prstGeom prst="line">
              <a:avLst/>
            </a:prstGeom>
            <a:ln w="6350">
              <a:solidFill>
                <a:schemeClr val="bg1">
                  <a:lumMod val="85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1" name="Straight Connector 90">
              <a:extLst>
                <a:ext uri="{FF2B5EF4-FFF2-40B4-BE49-F238E27FC236}">
                  <a16:creationId xmlns:a16="http://schemas.microsoft.com/office/drawing/2014/main" id="{ABC15BF2-C510-8F47-8AB2-85AF107181F9}"/>
                </a:ext>
              </a:extLst>
            </p:cNvPr>
            <p:cNvCxnSpPr>
              <a:cxnSpLocks/>
            </p:cNvCxnSpPr>
            <p:nvPr userDrawn="1"/>
          </p:nvCxnSpPr>
          <p:spPr>
            <a:xfrm rot="19800000">
              <a:off x="-118996" y="6163283"/>
              <a:ext cx="0" cy="137160"/>
            </a:xfrm>
            <a:prstGeom prst="line">
              <a:avLst/>
            </a:prstGeom>
            <a:ln w="6350">
              <a:solidFill>
                <a:schemeClr val="bg1">
                  <a:lumMod val="85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2" name="Straight Connector 91">
              <a:extLst>
                <a:ext uri="{FF2B5EF4-FFF2-40B4-BE49-F238E27FC236}">
                  <a16:creationId xmlns:a16="http://schemas.microsoft.com/office/drawing/2014/main" id="{C54C18D6-6BEE-A04D-BBDF-B53F0CD2AD68}"/>
                </a:ext>
              </a:extLst>
            </p:cNvPr>
            <p:cNvCxnSpPr>
              <a:cxnSpLocks/>
            </p:cNvCxnSpPr>
            <p:nvPr userDrawn="1"/>
          </p:nvCxnSpPr>
          <p:spPr>
            <a:xfrm rot="19800000">
              <a:off x="31634" y="6163283"/>
              <a:ext cx="0" cy="137160"/>
            </a:xfrm>
            <a:prstGeom prst="line">
              <a:avLst/>
            </a:prstGeom>
            <a:ln w="6350">
              <a:solidFill>
                <a:schemeClr val="bg1">
                  <a:lumMod val="85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3" name="Straight Connector 92">
              <a:extLst>
                <a:ext uri="{FF2B5EF4-FFF2-40B4-BE49-F238E27FC236}">
                  <a16:creationId xmlns:a16="http://schemas.microsoft.com/office/drawing/2014/main" id="{EB42038E-7CF7-FC40-A7F3-8E94C39CA2F7}"/>
                </a:ext>
              </a:extLst>
            </p:cNvPr>
            <p:cNvCxnSpPr>
              <a:cxnSpLocks/>
            </p:cNvCxnSpPr>
            <p:nvPr userDrawn="1"/>
          </p:nvCxnSpPr>
          <p:spPr>
            <a:xfrm rot="19800000">
              <a:off x="182264" y="6163283"/>
              <a:ext cx="0" cy="137160"/>
            </a:xfrm>
            <a:prstGeom prst="line">
              <a:avLst/>
            </a:prstGeom>
            <a:ln w="6350">
              <a:solidFill>
                <a:schemeClr val="bg1">
                  <a:lumMod val="85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4" name="Straight Connector 93">
              <a:extLst>
                <a:ext uri="{FF2B5EF4-FFF2-40B4-BE49-F238E27FC236}">
                  <a16:creationId xmlns:a16="http://schemas.microsoft.com/office/drawing/2014/main" id="{34F7B409-013B-0A47-9084-225AD2B54005}"/>
                </a:ext>
              </a:extLst>
            </p:cNvPr>
            <p:cNvCxnSpPr>
              <a:cxnSpLocks/>
            </p:cNvCxnSpPr>
            <p:nvPr userDrawn="1"/>
          </p:nvCxnSpPr>
          <p:spPr>
            <a:xfrm rot="19800000">
              <a:off x="332894" y="6163283"/>
              <a:ext cx="0" cy="137160"/>
            </a:xfrm>
            <a:prstGeom prst="line">
              <a:avLst/>
            </a:prstGeom>
            <a:ln w="6350">
              <a:solidFill>
                <a:schemeClr val="bg1">
                  <a:lumMod val="85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5" name="Straight Connector 94">
              <a:extLst>
                <a:ext uri="{FF2B5EF4-FFF2-40B4-BE49-F238E27FC236}">
                  <a16:creationId xmlns:a16="http://schemas.microsoft.com/office/drawing/2014/main" id="{BD2466E0-95FE-CA41-B4C5-FD36A5CC90BE}"/>
                </a:ext>
              </a:extLst>
            </p:cNvPr>
            <p:cNvCxnSpPr>
              <a:cxnSpLocks/>
            </p:cNvCxnSpPr>
            <p:nvPr userDrawn="1"/>
          </p:nvCxnSpPr>
          <p:spPr>
            <a:xfrm rot="19800000">
              <a:off x="483524" y="6163283"/>
              <a:ext cx="0" cy="137160"/>
            </a:xfrm>
            <a:prstGeom prst="line">
              <a:avLst/>
            </a:prstGeom>
            <a:ln w="6350">
              <a:solidFill>
                <a:schemeClr val="bg1">
                  <a:lumMod val="85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6" name="Straight Connector 95">
              <a:extLst>
                <a:ext uri="{FF2B5EF4-FFF2-40B4-BE49-F238E27FC236}">
                  <a16:creationId xmlns:a16="http://schemas.microsoft.com/office/drawing/2014/main" id="{3BDAC1CB-6A52-EE40-A42B-1DEAAF996348}"/>
                </a:ext>
              </a:extLst>
            </p:cNvPr>
            <p:cNvCxnSpPr>
              <a:cxnSpLocks/>
            </p:cNvCxnSpPr>
            <p:nvPr userDrawn="1"/>
          </p:nvCxnSpPr>
          <p:spPr>
            <a:xfrm rot="19800000">
              <a:off x="634154" y="6163283"/>
              <a:ext cx="0" cy="137160"/>
            </a:xfrm>
            <a:prstGeom prst="line">
              <a:avLst/>
            </a:prstGeom>
            <a:ln w="6350">
              <a:solidFill>
                <a:schemeClr val="bg1">
                  <a:lumMod val="85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7" name="Straight Connector 96">
              <a:extLst>
                <a:ext uri="{FF2B5EF4-FFF2-40B4-BE49-F238E27FC236}">
                  <a16:creationId xmlns:a16="http://schemas.microsoft.com/office/drawing/2014/main" id="{431ECED6-997D-3A41-8DDA-46221167F7FE}"/>
                </a:ext>
              </a:extLst>
            </p:cNvPr>
            <p:cNvCxnSpPr>
              <a:cxnSpLocks/>
            </p:cNvCxnSpPr>
            <p:nvPr userDrawn="1"/>
          </p:nvCxnSpPr>
          <p:spPr>
            <a:xfrm rot="19800000">
              <a:off x="784784" y="6163283"/>
              <a:ext cx="0" cy="137160"/>
            </a:xfrm>
            <a:prstGeom prst="line">
              <a:avLst/>
            </a:prstGeom>
            <a:ln w="6350">
              <a:solidFill>
                <a:schemeClr val="bg1">
                  <a:lumMod val="85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8" name="Straight Connector 97">
              <a:extLst>
                <a:ext uri="{FF2B5EF4-FFF2-40B4-BE49-F238E27FC236}">
                  <a16:creationId xmlns:a16="http://schemas.microsoft.com/office/drawing/2014/main" id="{5BB209CD-28A3-4540-855E-8F59FF10779F}"/>
                </a:ext>
              </a:extLst>
            </p:cNvPr>
            <p:cNvCxnSpPr>
              <a:cxnSpLocks/>
            </p:cNvCxnSpPr>
            <p:nvPr userDrawn="1"/>
          </p:nvCxnSpPr>
          <p:spPr>
            <a:xfrm rot="19800000">
              <a:off x="935414" y="6163283"/>
              <a:ext cx="0" cy="137160"/>
            </a:xfrm>
            <a:prstGeom prst="line">
              <a:avLst/>
            </a:prstGeom>
            <a:ln w="6350">
              <a:solidFill>
                <a:schemeClr val="bg1">
                  <a:lumMod val="85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9" name="Straight Connector 98">
              <a:extLst>
                <a:ext uri="{FF2B5EF4-FFF2-40B4-BE49-F238E27FC236}">
                  <a16:creationId xmlns:a16="http://schemas.microsoft.com/office/drawing/2014/main" id="{E0A50850-C33D-3549-87D9-CBF85FF507AA}"/>
                </a:ext>
              </a:extLst>
            </p:cNvPr>
            <p:cNvCxnSpPr>
              <a:cxnSpLocks/>
            </p:cNvCxnSpPr>
            <p:nvPr userDrawn="1"/>
          </p:nvCxnSpPr>
          <p:spPr>
            <a:xfrm rot="19800000">
              <a:off x="1086044" y="6163283"/>
              <a:ext cx="0" cy="137160"/>
            </a:xfrm>
            <a:prstGeom prst="line">
              <a:avLst/>
            </a:prstGeom>
            <a:ln w="6350">
              <a:solidFill>
                <a:schemeClr val="bg1">
                  <a:lumMod val="85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0" name="Straight Connector 99">
              <a:extLst>
                <a:ext uri="{FF2B5EF4-FFF2-40B4-BE49-F238E27FC236}">
                  <a16:creationId xmlns:a16="http://schemas.microsoft.com/office/drawing/2014/main" id="{4422A1A2-A1CB-4340-8CF9-022D84178F6D}"/>
                </a:ext>
              </a:extLst>
            </p:cNvPr>
            <p:cNvCxnSpPr>
              <a:cxnSpLocks/>
            </p:cNvCxnSpPr>
            <p:nvPr userDrawn="1"/>
          </p:nvCxnSpPr>
          <p:spPr>
            <a:xfrm rot="19800000">
              <a:off x="1236674" y="6163283"/>
              <a:ext cx="0" cy="137160"/>
            </a:xfrm>
            <a:prstGeom prst="line">
              <a:avLst/>
            </a:prstGeom>
            <a:ln w="6350">
              <a:solidFill>
                <a:schemeClr val="bg1">
                  <a:lumMod val="85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1" name="Straight Connector 100">
              <a:extLst>
                <a:ext uri="{FF2B5EF4-FFF2-40B4-BE49-F238E27FC236}">
                  <a16:creationId xmlns:a16="http://schemas.microsoft.com/office/drawing/2014/main" id="{FD519F2F-374A-2B40-B6BA-BE5545A7C92F}"/>
                </a:ext>
              </a:extLst>
            </p:cNvPr>
            <p:cNvCxnSpPr>
              <a:cxnSpLocks/>
            </p:cNvCxnSpPr>
            <p:nvPr userDrawn="1"/>
          </p:nvCxnSpPr>
          <p:spPr>
            <a:xfrm rot="19800000">
              <a:off x="1387304" y="6163283"/>
              <a:ext cx="0" cy="137160"/>
            </a:xfrm>
            <a:prstGeom prst="line">
              <a:avLst/>
            </a:prstGeom>
            <a:ln w="6350">
              <a:solidFill>
                <a:schemeClr val="bg1">
                  <a:lumMod val="85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2" name="Straight Connector 101">
              <a:extLst>
                <a:ext uri="{FF2B5EF4-FFF2-40B4-BE49-F238E27FC236}">
                  <a16:creationId xmlns:a16="http://schemas.microsoft.com/office/drawing/2014/main" id="{977769F7-674D-5D46-B4D0-54DF8B760550}"/>
                </a:ext>
              </a:extLst>
            </p:cNvPr>
            <p:cNvCxnSpPr>
              <a:cxnSpLocks/>
            </p:cNvCxnSpPr>
            <p:nvPr userDrawn="1"/>
          </p:nvCxnSpPr>
          <p:spPr>
            <a:xfrm rot="19800000">
              <a:off x="1537934" y="6163283"/>
              <a:ext cx="0" cy="137160"/>
            </a:xfrm>
            <a:prstGeom prst="line">
              <a:avLst/>
            </a:prstGeom>
            <a:ln w="6350">
              <a:solidFill>
                <a:schemeClr val="bg1">
                  <a:lumMod val="85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3" name="Straight Connector 102">
              <a:extLst>
                <a:ext uri="{FF2B5EF4-FFF2-40B4-BE49-F238E27FC236}">
                  <a16:creationId xmlns:a16="http://schemas.microsoft.com/office/drawing/2014/main" id="{1B569E7D-6CE9-984F-B647-D942E6B2F825}"/>
                </a:ext>
              </a:extLst>
            </p:cNvPr>
            <p:cNvCxnSpPr>
              <a:cxnSpLocks/>
            </p:cNvCxnSpPr>
            <p:nvPr userDrawn="1"/>
          </p:nvCxnSpPr>
          <p:spPr>
            <a:xfrm rot="19800000">
              <a:off x="1688564" y="6163283"/>
              <a:ext cx="0" cy="137160"/>
            </a:xfrm>
            <a:prstGeom prst="line">
              <a:avLst/>
            </a:prstGeom>
            <a:ln w="6350">
              <a:solidFill>
                <a:schemeClr val="bg1">
                  <a:lumMod val="85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4" name="Straight Connector 103">
              <a:extLst>
                <a:ext uri="{FF2B5EF4-FFF2-40B4-BE49-F238E27FC236}">
                  <a16:creationId xmlns:a16="http://schemas.microsoft.com/office/drawing/2014/main" id="{41CBF110-F991-B541-BDE8-5E0CF507FAFE}"/>
                </a:ext>
              </a:extLst>
            </p:cNvPr>
            <p:cNvCxnSpPr>
              <a:cxnSpLocks/>
            </p:cNvCxnSpPr>
            <p:nvPr userDrawn="1"/>
          </p:nvCxnSpPr>
          <p:spPr>
            <a:xfrm rot="19800000">
              <a:off x="1839194" y="6163283"/>
              <a:ext cx="0" cy="137160"/>
            </a:xfrm>
            <a:prstGeom prst="line">
              <a:avLst/>
            </a:prstGeom>
            <a:ln w="6350">
              <a:solidFill>
                <a:schemeClr val="bg1">
                  <a:lumMod val="85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5" name="Straight Connector 104">
              <a:extLst>
                <a:ext uri="{FF2B5EF4-FFF2-40B4-BE49-F238E27FC236}">
                  <a16:creationId xmlns:a16="http://schemas.microsoft.com/office/drawing/2014/main" id="{5B4F1F5A-4027-4240-81F7-735BB60E86AE}"/>
                </a:ext>
              </a:extLst>
            </p:cNvPr>
            <p:cNvCxnSpPr>
              <a:cxnSpLocks/>
            </p:cNvCxnSpPr>
            <p:nvPr userDrawn="1"/>
          </p:nvCxnSpPr>
          <p:spPr>
            <a:xfrm rot="19800000">
              <a:off x="1989824" y="6163283"/>
              <a:ext cx="0" cy="137160"/>
            </a:xfrm>
            <a:prstGeom prst="line">
              <a:avLst/>
            </a:prstGeom>
            <a:ln w="6350">
              <a:solidFill>
                <a:schemeClr val="bg1">
                  <a:lumMod val="85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6" name="Straight Connector 105">
              <a:extLst>
                <a:ext uri="{FF2B5EF4-FFF2-40B4-BE49-F238E27FC236}">
                  <a16:creationId xmlns:a16="http://schemas.microsoft.com/office/drawing/2014/main" id="{D846ADED-8E4B-FA41-ACBD-C1391B7E94D8}"/>
                </a:ext>
              </a:extLst>
            </p:cNvPr>
            <p:cNvCxnSpPr>
              <a:cxnSpLocks/>
            </p:cNvCxnSpPr>
            <p:nvPr userDrawn="1"/>
          </p:nvCxnSpPr>
          <p:spPr>
            <a:xfrm rot="19800000">
              <a:off x="2140454" y="6163283"/>
              <a:ext cx="0" cy="137160"/>
            </a:xfrm>
            <a:prstGeom prst="line">
              <a:avLst/>
            </a:prstGeom>
            <a:ln w="6350">
              <a:solidFill>
                <a:schemeClr val="bg1">
                  <a:lumMod val="85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7" name="Straight Connector 106">
              <a:extLst>
                <a:ext uri="{FF2B5EF4-FFF2-40B4-BE49-F238E27FC236}">
                  <a16:creationId xmlns:a16="http://schemas.microsoft.com/office/drawing/2014/main" id="{97B54441-B2E5-6647-82CB-3F8054F47355}"/>
                </a:ext>
              </a:extLst>
            </p:cNvPr>
            <p:cNvCxnSpPr>
              <a:cxnSpLocks/>
            </p:cNvCxnSpPr>
            <p:nvPr userDrawn="1"/>
          </p:nvCxnSpPr>
          <p:spPr>
            <a:xfrm rot="19800000">
              <a:off x="2291084" y="6163283"/>
              <a:ext cx="0" cy="137160"/>
            </a:xfrm>
            <a:prstGeom prst="line">
              <a:avLst/>
            </a:prstGeom>
            <a:ln w="6350">
              <a:solidFill>
                <a:schemeClr val="bg1">
                  <a:lumMod val="85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8" name="Straight Connector 107">
              <a:extLst>
                <a:ext uri="{FF2B5EF4-FFF2-40B4-BE49-F238E27FC236}">
                  <a16:creationId xmlns:a16="http://schemas.microsoft.com/office/drawing/2014/main" id="{209F89C3-2413-A041-9FC9-8556C0959507}"/>
                </a:ext>
              </a:extLst>
            </p:cNvPr>
            <p:cNvCxnSpPr>
              <a:cxnSpLocks/>
            </p:cNvCxnSpPr>
            <p:nvPr userDrawn="1"/>
          </p:nvCxnSpPr>
          <p:spPr>
            <a:xfrm rot="19800000">
              <a:off x="2441714" y="6163283"/>
              <a:ext cx="0" cy="137160"/>
            </a:xfrm>
            <a:prstGeom prst="line">
              <a:avLst/>
            </a:prstGeom>
            <a:ln w="6350">
              <a:solidFill>
                <a:schemeClr val="bg1">
                  <a:lumMod val="85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9" name="Straight Connector 108">
              <a:extLst>
                <a:ext uri="{FF2B5EF4-FFF2-40B4-BE49-F238E27FC236}">
                  <a16:creationId xmlns:a16="http://schemas.microsoft.com/office/drawing/2014/main" id="{2974DC50-3728-704C-BF47-8374A08B7B0E}"/>
                </a:ext>
              </a:extLst>
            </p:cNvPr>
            <p:cNvCxnSpPr>
              <a:cxnSpLocks/>
            </p:cNvCxnSpPr>
            <p:nvPr userDrawn="1"/>
          </p:nvCxnSpPr>
          <p:spPr>
            <a:xfrm rot="19800000">
              <a:off x="2592344" y="6163283"/>
              <a:ext cx="0" cy="137160"/>
            </a:xfrm>
            <a:prstGeom prst="line">
              <a:avLst/>
            </a:prstGeom>
            <a:ln w="6350">
              <a:solidFill>
                <a:schemeClr val="bg1">
                  <a:lumMod val="85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0" name="Straight Connector 109">
              <a:extLst>
                <a:ext uri="{FF2B5EF4-FFF2-40B4-BE49-F238E27FC236}">
                  <a16:creationId xmlns:a16="http://schemas.microsoft.com/office/drawing/2014/main" id="{33B7446F-AE36-4B4C-829C-8150639F6EE4}"/>
                </a:ext>
              </a:extLst>
            </p:cNvPr>
            <p:cNvCxnSpPr>
              <a:cxnSpLocks/>
            </p:cNvCxnSpPr>
            <p:nvPr userDrawn="1"/>
          </p:nvCxnSpPr>
          <p:spPr>
            <a:xfrm rot="19800000">
              <a:off x="2742974" y="6163283"/>
              <a:ext cx="0" cy="137160"/>
            </a:xfrm>
            <a:prstGeom prst="line">
              <a:avLst/>
            </a:prstGeom>
            <a:ln w="6350">
              <a:solidFill>
                <a:schemeClr val="bg1">
                  <a:lumMod val="85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1" name="Straight Connector 110">
              <a:extLst>
                <a:ext uri="{FF2B5EF4-FFF2-40B4-BE49-F238E27FC236}">
                  <a16:creationId xmlns:a16="http://schemas.microsoft.com/office/drawing/2014/main" id="{00CABFD9-1370-374F-A5CD-EEC55C965B59}"/>
                </a:ext>
              </a:extLst>
            </p:cNvPr>
            <p:cNvCxnSpPr>
              <a:cxnSpLocks/>
            </p:cNvCxnSpPr>
            <p:nvPr userDrawn="1"/>
          </p:nvCxnSpPr>
          <p:spPr>
            <a:xfrm rot="19800000">
              <a:off x="2893604" y="6163283"/>
              <a:ext cx="0" cy="137160"/>
            </a:xfrm>
            <a:prstGeom prst="line">
              <a:avLst/>
            </a:prstGeom>
            <a:ln w="6350">
              <a:solidFill>
                <a:schemeClr val="bg1">
                  <a:lumMod val="85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2" name="Straight Connector 111">
              <a:extLst>
                <a:ext uri="{FF2B5EF4-FFF2-40B4-BE49-F238E27FC236}">
                  <a16:creationId xmlns:a16="http://schemas.microsoft.com/office/drawing/2014/main" id="{1D58ECA1-0FCD-DE4E-8F83-CABC15A9498B}"/>
                </a:ext>
              </a:extLst>
            </p:cNvPr>
            <p:cNvCxnSpPr>
              <a:cxnSpLocks/>
            </p:cNvCxnSpPr>
            <p:nvPr userDrawn="1"/>
          </p:nvCxnSpPr>
          <p:spPr>
            <a:xfrm rot="19800000">
              <a:off x="3044234" y="6163283"/>
              <a:ext cx="0" cy="137160"/>
            </a:xfrm>
            <a:prstGeom prst="line">
              <a:avLst/>
            </a:prstGeom>
            <a:ln w="6350">
              <a:solidFill>
                <a:schemeClr val="bg1">
                  <a:lumMod val="85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3" name="Straight Connector 112">
              <a:extLst>
                <a:ext uri="{FF2B5EF4-FFF2-40B4-BE49-F238E27FC236}">
                  <a16:creationId xmlns:a16="http://schemas.microsoft.com/office/drawing/2014/main" id="{83C3D7E0-BCD8-1247-B475-DDB137894164}"/>
                </a:ext>
              </a:extLst>
            </p:cNvPr>
            <p:cNvCxnSpPr>
              <a:cxnSpLocks/>
            </p:cNvCxnSpPr>
            <p:nvPr userDrawn="1"/>
          </p:nvCxnSpPr>
          <p:spPr>
            <a:xfrm rot="19800000">
              <a:off x="3194864" y="6163283"/>
              <a:ext cx="0" cy="137160"/>
            </a:xfrm>
            <a:prstGeom prst="line">
              <a:avLst/>
            </a:prstGeom>
            <a:ln w="6350">
              <a:solidFill>
                <a:schemeClr val="bg1">
                  <a:lumMod val="85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4" name="Straight Connector 113">
              <a:extLst>
                <a:ext uri="{FF2B5EF4-FFF2-40B4-BE49-F238E27FC236}">
                  <a16:creationId xmlns:a16="http://schemas.microsoft.com/office/drawing/2014/main" id="{07D4022D-29BA-E545-BD49-E76B42AFB3AD}"/>
                </a:ext>
              </a:extLst>
            </p:cNvPr>
            <p:cNvCxnSpPr>
              <a:cxnSpLocks/>
            </p:cNvCxnSpPr>
            <p:nvPr userDrawn="1"/>
          </p:nvCxnSpPr>
          <p:spPr>
            <a:xfrm rot="19800000">
              <a:off x="3345494" y="6163283"/>
              <a:ext cx="0" cy="137160"/>
            </a:xfrm>
            <a:prstGeom prst="line">
              <a:avLst/>
            </a:prstGeom>
            <a:ln w="6350">
              <a:solidFill>
                <a:schemeClr val="bg1">
                  <a:lumMod val="85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5" name="Straight Connector 114">
              <a:extLst>
                <a:ext uri="{FF2B5EF4-FFF2-40B4-BE49-F238E27FC236}">
                  <a16:creationId xmlns:a16="http://schemas.microsoft.com/office/drawing/2014/main" id="{60AD783B-D2C4-BE4B-A01E-6B5515A120BE}"/>
                </a:ext>
              </a:extLst>
            </p:cNvPr>
            <p:cNvCxnSpPr>
              <a:cxnSpLocks/>
            </p:cNvCxnSpPr>
            <p:nvPr userDrawn="1"/>
          </p:nvCxnSpPr>
          <p:spPr>
            <a:xfrm rot="19800000">
              <a:off x="3496124" y="6163283"/>
              <a:ext cx="0" cy="137160"/>
            </a:xfrm>
            <a:prstGeom prst="line">
              <a:avLst/>
            </a:prstGeom>
            <a:ln w="6350">
              <a:solidFill>
                <a:schemeClr val="bg1">
                  <a:lumMod val="85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6" name="Straight Connector 115">
              <a:extLst>
                <a:ext uri="{FF2B5EF4-FFF2-40B4-BE49-F238E27FC236}">
                  <a16:creationId xmlns:a16="http://schemas.microsoft.com/office/drawing/2014/main" id="{3F4D274C-6579-6245-BC3F-001E4C3B98D8}"/>
                </a:ext>
              </a:extLst>
            </p:cNvPr>
            <p:cNvCxnSpPr>
              <a:cxnSpLocks/>
            </p:cNvCxnSpPr>
            <p:nvPr userDrawn="1"/>
          </p:nvCxnSpPr>
          <p:spPr>
            <a:xfrm rot="19800000">
              <a:off x="3646754" y="6163283"/>
              <a:ext cx="0" cy="137160"/>
            </a:xfrm>
            <a:prstGeom prst="line">
              <a:avLst/>
            </a:prstGeom>
            <a:ln w="6350">
              <a:solidFill>
                <a:schemeClr val="bg1">
                  <a:lumMod val="85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7" name="Straight Connector 116">
              <a:extLst>
                <a:ext uri="{FF2B5EF4-FFF2-40B4-BE49-F238E27FC236}">
                  <a16:creationId xmlns:a16="http://schemas.microsoft.com/office/drawing/2014/main" id="{11EA4368-19CA-F840-A008-34A049B8C2DC}"/>
                </a:ext>
              </a:extLst>
            </p:cNvPr>
            <p:cNvCxnSpPr>
              <a:cxnSpLocks/>
            </p:cNvCxnSpPr>
            <p:nvPr userDrawn="1"/>
          </p:nvCxnSpPr>
          <p:spPr>
            <a:xfrm rot="19800000">
              <a:off x="3797384" y="6163283"/>
              <a:ext cx="0" cy="137160"/>
            </a:xfrm>
            <a:prstGeom prst="line">
              <a:avLst/>
            </a:prstGeom>
            <a:ln w="6350">
              <a:solidFill>
                <a:schemeClr val="bg1">
                  <a:lumMod val="85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8" name="Straight Connector 117">
              <a:extLst>
                <a:ext uri="{FF2B5EF4-FFF2-40B4-BE49-F238E27FC236}">
                  <a16:creationId xmlns:a16="http://schemas.microsoft.com/office/drawing/2014/main" id="{E406DBF5-B2A1-1B43-9D5E-8E150614CDFC}"/>
                </a:ext>
              </a:extLst>
            </p:cNvPr>
            <p:cNvCxnSpPr>
              <a:cxnSpLocks/>
            </p:cNvCxnSpPr>
            <p:nvPr userDrawn="1"/>
          </p:nvCxnSpPr>
          <p:spPr>
            <a:xfrm rot="19800000">
              <a:off x="3948014" y="6163283"/>
              <a:ext cx="0" cy="137160"/>
            </a:xfrm>
            <a:prstGeom prst="line">
              <a:avLst/>
            </a:prstGeom>
            <a:ln w="6350">
              <a:solidFill>
                <a:schemeClr val="bg1">
                  <a:lumMod val="85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9" name="Straight Connector 118">
              <a:extLst>
                <a:ext uri="{FF2B5EF4-FFF2-40B4-BE49-F238E27FC236}">
                  <a16:creationId xmlns:a16="http://schemas.microsoft.com/office/drawing/2014/main" id="{9523CAD7-2546-2845-927A-57E2F90B0543}"/>
                </a:ext>
              </a:extLst>
            </p:cNvPr>
            <p:cNvCxnSpPr>
              <a:cxnSpLocks/>
            </p:cNvCxnSpPr>
            <p:nvPr userDrawn="1"/>
          </p:nvCxnSpPr>
          <p:spPr>
            <a:xfrm rot="19800000">
              <a:off x="4098644" y="6163283"/>
              <a:ext cx="0" cy="137160"/>
            </a:xfrm>
            <a:prstGeom prst="line">
              <a:avLst/>
            </a:prstGeom>
            <a:ln w="6350">
              <a:solidFill>
                <a:schemeClr val="bg1">
                  <a:lumMod val="85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0" name="Straight Connector 119">
              <a:extLst>
                <a:ext uri="{FF2B5EF4-FFF2-40B4-BE49-F238E27FC236}">
                  <a16:creationId xmlns:a16="http://schemas.microsoft.com/office/drawing/2014/main" id="{DEF96CCA-6FF3-4D44-A51E-9FC0A91D0CB5}"/>
                </a:ext>
              </a:extLst>
            </p:cNvPr>
            <p:cNvCxnSpPr>
              <a:cxnSpLocks/>
            </p:cNvCxnSpPr>
            <p:nvPr userDrawn="1"/>
          </p:nvCxnSpPr>
          <p:spPr>
            <a:xfrm rot="19800000">
              <a:off x="4249274" y="6163283"/>
              <a:ext cx="0" cy="137160"/>
            </a:xfrm>
            <a:prstGeom prst="line">
              <a:avLst/>
            </a:prstGeom>
            <a:ln w="6350">
              <a:solidFill>
                <a:schemeClr val="bg1">
                  <a:lumMod val="85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1" name="Straight Connector 120">
              <a:extLst>
                <a:ext uri="{FF2B5EF4-FFF2-40B4-BE49-F238E27FC236}">
                  <a16:creationId xmlns:a16="http://schemas.microsoft.com/office/drawing/2014/main" id="{B0413E79-E666-6A48-B9FD-8CC575B096F2}"/>
                </a:ext>
              </a:extLst>
            </p:cNvPr>
            <p:cNvCxnSpPr>
              <a:cxnSpLocks/>
            </p:cNvCxnSpPr>
            <p:nvPr userDrawn="1"/>
          </p:nvCxnSpPr>
          <p:spPr>
            <a:xfrm rot="19800000">
              <a:off x="4399904" y="6163283"/>
              <a:ext cx="0" cy="137160"/>
            </a:xfrm>
            <a:prstGeom prst="line">
              <a:avLst/>
            </a:prstGeom>
            <a:ln w="6350">
              <a:solidFill>
                <a:schemeClr val="bg1">
                  <a:lumMod val="85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2" name="Straight Connector 121">
              <a:extLst>
                <a:ext uri="{FF2B5EF4-FFF2-40B4-BE49-F238E27FC236}">
                  <a16:creationId xmlns:a16="http://schemas.microsoft.com/office/drawing/2014/main" id="{C1943336-416D-7F48-A0A6-4B99B01A0186}"/>
                </a:ext>
              </a:extLst>
            </p:cNvPr>
            <p:cNvCxnSpPr>
              <a:cxnSpLocks/>
            </p:cNvCxnSpPr>
            <p:nvPr userDrawn="1"/>
          </p:nvCxnSpPr>
          <p:spPr>
            <a:xfrm rot="19800000">
              <a:off x="4550534" y="6163283"/>
              <a:ext cx="0" cy="137160"/>
            </a:xfrm>
            <a:prstGeom prst="line">
              <a:avLst/>
            </a:prstGeom>
            <a:ln w="6350">
              <a:solidFill>
                <a:schemeClr val="bg1">
                  <a:lumMod val="85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3" name="Straight Connector 122">
              <a:extLst>
                <a:ext uri="{FF2B5EF4-FFF2-40B4-BE49-F238E27FC236}">
                  <a16:creationId xmlns:a16="http://schemas.microsoft.com/office/drawing/2014/main" id="{59E817FC-224B-7544-9C77-41FE542C0457}"/>
                </a:ext>
              </a:extLst>
            </p:cNvPr>
            <p:cNvCxnSpPr>
              <a:cxnSpLocks/>
            </p:cNvCxnSpPr>
            <p:nvPr userDrawn="1"/>
          </p:nvCxnSpPr>
          <p:spPr>
            <a:xfrm rot="19800000">
              <a:off x="4701164" y="6163283"/>
              <a:ext cx="0" cy="137160"/>
            </a:xfrm>
            <a:prstGeom prst="line">
              <a:avLst/>
            </a:prstGeom>
            <a:ln w="6350">
              <a:solidFill>
                <a:schemeClr val="bg1">
                  <a:lumMod val="85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4" name="Straight Connector 123">
              <a:extLst>
                <a:ext uri="{FF2B5EF4-FFF2-40B4-BE49-F238E27FC236}">
                  <a16:creationId xmlns:a16="http://schemas.microsoft.com/office/drawing/2014/main" id="{30C6E667-39A7-AB44-B281-0BF4FCB98FCF}"/>
                </a:ext>
              </a:extLst>
            </p:cNvPr>
            <p:cNvCxnSpPr>
              <a:cxnSpLocks/>
            </p:cNvCxnSpPr>
            <p:nvPr userDrawn="1"/>
          </p:nvCxnSpPr>
          <p:spPr>
            <a:xfrm rot="19800000">
              <a:off x="4851794" y="6163283"/>
              <a:ext cx="0" cy="137160"/>
            </a:xfrm>
            <a:prstGeom prst="line">
              <a:avLst/>
            </a:prstGeom>
            <a:ln w="6350">
              <a:solidFill>
                <a:schemeClr val="bg1">
                  <a:lumMod val="85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5" name="Straight Connector 124">
              <a:extLst>
                <a:ext uri="{FF2B5EF4-FFF2-40B4-BE49-F238E27FC236}">
                  <a16:creationId xmlns:a16="http://schemas.microsoft.com/office/drawing/2014/main" id="{B34980A9-222E-8D4C-A432-438E7D41B444}"/>
                </a:ext>
              </a:extLst>
            </p:cNvPr>
            <p:cNvCxnSpPr>
              <a:cxnSpLocks/>
            </p:cNvCxnSpPr>
            <p:nvPr userDrawn="1"/>
          </p:nvCxnSpPr>
          <p:spPr>
            <a:xfrm rot="19800000">
              <a:off x="5002424" y="6163283"/>
              <a:ext cx="0" cy="137160"/>
            </a:xfrm>
            <a:prstGeom prst="line">
              <a:avLst/>
            </a:prstGeom>
            <a:ln w="6350">
              <a:solidFill>
                <a:schemeClr val="bg1">
                  <a:lumMod val="85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6" name="Straight Connector 125">
              <a:extLst>
                <a:ext uri="{FF2B5EF4-FFF2-40B4-BE49-F238E27FC236}">
                  <a16:creationId xmlns:a16="http://schemas.microsoft.com/office/drawing/2014/main" id="{B0C82B96-A69B-3047-B990-7A446FFFF29E}"/>
                </a:ext>
              </a:extLst>
            </p:cNvPr>
            <p:cNvCxnSpPr>
              <a:cxnSpLocks/>
            </p:cNvCxnSpPr>
            <p:nvPr userDrawn="1"/>
          </p:nvCxnSpPr>
          <p:spPr>
            <a:xfrm rot="19800000">
              <a:off x="5153054" y="6163283"/>
              <a:ext cx="0" cy="137160"/>
            </a:xfrm>
            <a:prstGeom prst="line">
              <a:avLst/>
            </a:prstGeom>
            <a:ln w="6350">
              <a:solidFill>
                <a:schemeClr val="bg1">
                  <a:lumMod val="85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7" name="Straight Connector 126">
              <a:extLst>
                <a:ext uri="{FF2B5EF4-FFF2-40B4-BE49-F238E27FC236}">
                  <a16:creationId xmlns:a16="http://schemas.microsoft.com/office/drawing/2014/main" id="{F906C1A7-6050-7541-980D-05FD89CDE34D}"/>
                </a:ext>
              </a:extLst>
            </p:cNvPr>
            <p:cNvCxnSpPr>
              <a:cxnSpLocks/>
            </p:cNvCxnSpPr>
            <p:nvPr userDrawn="1"/>
          </p:nvCxnSpPr>
          <p:spPr>
            <a:xfrm rot="19800000">
              <a:off x="5303684" y="6163283"/>
              <a:ext cx="0" cy="137160"/>
            </a:xfrm>
            <a:prstGeom prst="line">
              <a:avLst/>
            </a:prstGeom>
            <a:ln w="6350">
              <a:solidFill>
                <a:schemeClr val="bg1">
                  <a:lumMod val="85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8" name="Straight Connector 127">
              <a:extLst>
                <a:ext uri="{FF2B5EF4-FFF2-40B4-BE49-F238E27FC236}">
                  <a16:creationId xmlns:a16="http://schemas.microsoft.com/office/drawing/2014/main" id="{D1DAD545-CBB5-0B4B-90CD-4F856FE4B98D}"/>
                </a:ext>
              </a:extLst>
            </p:cNvPr>
            <p:cNvCxnSpPr>
              <a:cxnSpLocks/>
            </p:cNvCxnSpPr>
            <p:nvPr userDrawn="1"/>
          </p:nvCxnSpPr>
          <p:spPr>
            <a:xfrm rot="19800000">
              <a:off x="5454314" y="6163283"/>
              <a:ext cx="0" cy="137160"/>
            </a:xfrm>
            <a:prstGeom prst="line">
              <a:avLst/>
            </a:prstGeom>
            <a:ln w="6350">
              <a:solidFill>
                <a:schemeClr val="bg1">
                  <a:lumMod val="85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9" name="Straight Connector 128">
              <a:extLst>
                <a:ext uri="{FF2B5EF4-FFF2-40B4-BE49-F238E27FC236}">
                  <a16:creationId xmlns:a16="http://schemas.microsoft.com/office/drawing/2014/main" id="{72B700B3-6999-D743-9151-EA23F2085975}"/>
                </a:ext>
              </a:extLst>
            </p:cNvPr>
            <p:cNvCxnSpPr>
              <a:cxnSpLocks/>
            </p:cNvCxnSpPr>
            <p:nvPr userDrawn="1"/>
          </p:nvCxnSpPr>
          <p:spPr>
            <a:xfrm rot="19800000">
              <a:off x="5604944" y="6163283"/>
              <a:ext cx="0" cy="137160"/>
            </a:xfrm>
            <a:prstGeom prst="line">
              <a:avLst/>
            </a:prstGeom>
            <a:ln w="6350">
              <a:solidFill>
                <a:schemeClr val="bg1">
                  <a:lumMod val="85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0" name="Straight Connector 129">
              <a:extLst>
                <a:ext uri="{FF2B5EF4-FFF2-40B4-BE49-F238E27FC236}">
                  <a16:creationId xmlns:a16="http://schemas.microsoft.com/office/drawing/2014/main" id="{4358894C-6779-A549-A1A3-4A3489A6E64A}"/>
                </a:ext>
              </a:extLst>
            </p:cNvPr>
            <p:cNvCxnSpPr>
              <a:cxnSpLocks/>
            </p:cNvCxnSpPr>
            <p:nvPr userDrawn="1"/>
          </p:nvCxnSpPr>
          <p:spPr>
            <a:xfrm rot="19800000">
              <a:off x="5755574" y="6163283"/>
              <a:ext cx="0" cy="137160"/>
            </a:xfrm>
            <a:prstGeom prst="line">
              <a:avLst/>
            </a:prstGeom>
            <a:ln w="6350">
              <a:solidFill>
                <a:schemeClr val="bg1">
                  <a:lumMod val="85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1" name="Straight Connector 130">
              <a:extLst>
                <a:ext uri="{FF2B5EF4-FFF2-40B4-BE49-F238E27FC236}">
                  <a16:creationId xmlns:a16="http://schemas.microsoft.com/office/drawing/2014/main" id="{6C1149E6-3A06-1448-9547-EDD494FC835F}"/>
                </a:ext>
              </a:extLst>
            </p:cNvPr>
            <p:cNvCxnSpPr>
              <a:cxnSpLocks/>
            </p:cNvCxnSpPr>
            <p:nvPr userDrawn="1"/>
          </p:nvCxnSpPr>
          <p:spPr>
            <a:xfrm rot="19800000">
              <a:off x="5906204" y="6163283"/>
              <a:ext cx="0" cy="137160"/>
            </a:xfrm>
            <a:prstGeom prst="line">
              <a:avLst/>
            </a:prstGeom>
            <a:ln w="6350">
              <a:solidFill>
                <a:schemeClr val="bg1">
                  <a:lumMod val="85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2" name="Straight Connector 131">
              <a:extLst>
                <a:ext uri="{FF2B5EF4-FFF2-40B4-BE49-F238E27FC236}">
                  <a16:creationId xmlns:a16="http://schemas.microsoft.com/office/drawing/2014/main" id="{79227444-5860-6543-9FB3-5274780374B0}"/>
                </a:ext>
              </a:extLst>
            </p:cNvPr>
            <p:cNvCxnSpPr>
              <a:cxnSpLocks/>
            </p:cNvCxnSpPr>
            <p:nvPr userDrawn="1"/>
          </p:nvCxnSpPr>
          <p:spPr>
            <a:xfrm rot="19800000">
              <a:off x="6056834" y="6163283"/>
              <a:ext cx="0" cy="137160"/>
            </a:xfrm>
            <a:prstGeom prst="line">
              <a:avLst/>
            </a:prstGeom>
            <a:ln w="6350">
              <a:solidFill>
                <a:schemeClr val="bg1">
                  <a:lumMod val="85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3" name="Straight Connector 132">
              <a:extLst>
                <a:ext uri="{FF2B5EF4-FFF2-40B4-BE49-F238E27FC236}">
                  <a16:creationId xmlns:a16="http://schemas.microsoft.com/office/drawing/2014/main" id="{A16E0646-0638-2D4B-BE95-219B6E967239}"/>
                </a:ext>
              </a:extLst>
            </p:cNvPr>
            <p:cNvCxnSpPr>
              <a:cxnSpLocks/>
            </p:cNvCxnSpPr>
            <p:nvPr userDrawn="1"/>
          </p:nvCxnSpPr>
          <p:spPr>
            <a:xfrm rot="19800000">
              <a:off x="6207464" y="6163283"/>
              <a:ext cx="0" cy="137160"/>
            </a:xfrm>
            <a:prstGeom prst="line">
              <a:avLst/>
            </a:prstGeom>
            <a:ln w="6350">
              <a:solidFill>
                <a:schemeClr val="bg1">
                  <a:lumMod val="85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4" name="Straight Connector 133">
              <a:extLst>
                <a:ext uri="{FF2B5EF4-FFF2-40B4-BE49-F238E27FC236}">
                  <a16:creationId xmlns:a16="http://schemas.microsoft.com/office/drawing/2014/main" id="{1EFEB040-B799-1548-B3BA-5E5DAEF23FA5}"/>
                </a:ext>
              </a:extLst>
            </p:cNvPr>
            <p:cNvCxnSpPr>
              <a:cxnSpLocks/>
            </p:cNvCxnSpPr>
            <p:nvPr userDrawn="1"/>
          </p:nvCxnSpPr>
          <p:spPr>
            <a:xfrm rot="19800000">
              <a:off x="6358094" y="6163283"/>
              <a:ext cx="0" cy="137160"/>
            </a:xfrm>
            <a:prstGeom prst="line">
              <a:avLst/>
            </a:prstGeom>
            <a:ln w="6350">
              <a:solidFill>
                <a:schemeClr val="bg1">
                  <a:lumMod val="85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5" name="Straight Connector 134">
              <a:extLst>
                <a:ext uri="{FF2B5EF4-FFF2-40B4-BE49-F238E27FC236}">
                  <a16:creationId xmlns:a16="http://schemas.microsoft.com/office/drawing/2014/main" id="{F08B05BD-1B3E-E54E-A595-E5C0E44B090D}"/>
                </a:ext>
              </a:extLst>
            </p:cNvPr>
            <p:cNvCxnSpPr>
              <a:cxnSpLocks/>
            </p:cNvCxnSpPr>
            <p:nvPr userDrawn="1"/>
          </p:nvCxnSpPr>
          <p:spPr>
            <a:xfrm rot="19800000">
              <a:off x="6508724" y="6163283"/>
              <a:ext cx="0" cy="137160"/>
            </a:xfrm>
            <a:prstGeom prst="line">
              <a:avLst/>
            </a:prstGeom>
            <a:ln w="6350">
              <a:solidFill>
                <a:schemeClr val="bg1">
                  <a:lumMod val="85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6" name="Straight Connector 135">
              <a:extLst>
                <a:ext uri="{FF2B5EF4-FFF2-40B4-BE49-F238E27FC236}">
                  <a16:creationId xmlns:a16="http://schemas.microsoft.com/office/drawing/2014/main" id="{2398B0AD-FD66-8F48-87F5-F88A2D45E8EA}"/>
                </a:ext>
              </a:extLst>
            </p:cNvPr>
            <p:cNvCxnSpPr>
              <a:cxnSpLocks/>
            </p:cNvCxnSpPr>
            <p:nvPr userDrawn="1"/>
          </p:nvCxnSpPr>
          <p:spPr>
            <a:xfrm rot="19800000">
              <a:off x="6659354" y="6163283"/>
              <a:ext cx="0" cy="137160"/>
            </a:xfrm>
            <a:prstGeom prst="line">
              <a:avLst/>
            </a:prstGeom>
            <a:ln w="6350">
              <a:solidFill>
                <a:schemeClr val="bg1">
                  <a:lumMod val="85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7" name="Straight Connector 136">
              <a:extLst>
                <a:ext uri="{FF2B5EF4-FFF2-40B4-BE49-F238E27FC236}">
                  <a16:creationId xmlns:a16="http://schemas.microsoft.com/office/drawing/2014/main" id="{AA7B3011-C8EC-7A43-A6EE-C8A99F50E5CD}"/>
                </a:ext>
              </a:extLst>
            </p:cNvPr>
            <p:cNvCxnSpPr>
              <a:cxnSpLocks/>
            </p:cNvCxnSpPr>
            <p:nvPr userDrawn="1"/>
          </p:nvCxnSpPr>
          <p:spPr>
            <a:xfrm rot="19800000">
              <a:off x="6809984" y="6163283"/>
              <a:ext cx="0" cy="137160"/>
            </a:xfrm>
            <a:prstGeom prst="line">
              <a:avLst/>
            </a:prstGeom>
            <a:ln w="6350">
              <a:solidFill>
                <a:schemeClr val="bg1">
                  <a:lumMod val="85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8" name="Straight Connector 137">
              <a:extLst>
                <a:ext uri="{FF2B5EF4-FFF2-40B4-BE49-F238E27FC236}">
                  <a16:creationId xmlns:a16="http://schemas.microsoft.com/office/drawing/2014/main" id="{491D6B19-748F-CD40-B54C-4D5B9E605DFF}"/>
                </a:ext>
              </a:extLst>
            </p:cNvPr>
            <p:cNvCxnSpPr>
              <a:cxnSpLocks/>
            </p:cNvCxnSpPr>
            <p:nvPr userDrawn="1"/>
          </p:nvCxnSpPr>
          <p:spPr>
            <a:xfrm rot="19800000">
              <a:off x="6960614" y="6163283"/>
              <a:ext cx="0" cy="137160"/>
            </a:xfrm>
            <a:prstGeom prst="line">
              <a:avLst/>
            </a:prstGeom>
            <a:ln w="6350">
              <a:solidFill>
                <a:schemeClr val="bg1">
                  <a:lumMod val="85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9" name="Straight Connector 138">
              <a:extLst>
                <a:ext uri="{FF2B5EF4-FFF2-40B4-BE49-F238E27FC236}">
                  <a16:creationId xmlns:a16="http://schemas.microsoft.com/office/drawing/2014/main" id="{E4111957-8A53-8443-B89E-22DCA72CB0F2}"/>
                </a:ext>
              </a:extLst>
            </p:cNvPr>
            <p:cNvCxnSpPr>
              <a:cxnSpLocks/>
            </p:cNvCxnSpPr>
            <p:nvPr userDrawn="1"/>
          </p:nvCxnSpPr>
          <p:spPr>
            <a:xfrm rot="19800000">
              <a:off x="7111244" y="6163283"/>
              <a:ext cx="0" cy="137160"/>
            </a:xfrm>
            <a:prstGeom prst="line">
              <a:avLst/>
            </a:prstGeom>
            <a:ln w="6350">
              <a:solidFill>
                <a:schemeClr val="bg1">
                  <a:lumMod val="85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0" name="Straight Connector 139">
              <a:extLst>
                <a:ext uri="{FF2B5EF4-FFF2-40B4-BE49-F238E27FC236}">
                  <a16:creationId xmlns:a16="http://schemas.microsoft.com/office/drawing/2014/main" id="{7A770BC7-08B7-1244-A7F3-B7959E38D1A4}"/>
                </a:ext>
              </a:extLst>
            </p:cNvPr>
            <p:cNvCxnSpPr>
              <a:cxnSpLocks/>
            </p:cNvCxnSpPr>
            <p:nvPr userDrawn="1"/>
          </p:nvCxnSpPr>
          <p:spPr>
            <a:xfrm rot="19800000">
              <a:off x="7261874" y="6163283"/>
              <a:ext cx="0" cy="137160"/>
            </a:xfrm>
            <a:prstGeom prst="line">
              <a:avLst/>
            </a:prstGeom>
            <a:ln w="6350">
              <a:solidFill>
                <a:schemeClr val="bg1">
                  <a:lumMod val="85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1" name="Straight Connector 140">
              <a:extLst>
                <a:ext uri="{FF2B5EF4-FFF2-40B4-BE49-F238E27FC236}">
                  <a16:creationId xmlns:a16="http://schemas.microsoft.com/office/drawing/2014/main" id="{40BA082D-37BE-0544-885C-8CC972E687BE}"/>
                </a:ext>
              </a:extLst>
            </p:cNvPr>
            <p:cNvCxnSpPr>
              <a:cxnSpLocks/>
            </p:cNvCxnSpPr>
            <p:nvPr userDrawn="1"/>
          </p:nvCxnSpPr>
          <p:spPr>
            <a:xfrm rot="19800000">
              <a:off x="7412504" y="6163283"/>
              <a:ext cx="0" cy="137160"/>
            </a:xfrm>
            <a:prstGeom prst="line">
              <a:avLst/>
            </a:prstGeom>
            <a:ln w="6350">
              <a:solidFill>
                <a:schemeClr val="bg1">
                  <a:lumMod val="85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2" name="Straight Connector 141">
              <a:extLst>
                <a:ext uri="{FF2B5EF4-FFF2-40B4-BE49-F238E27FC236}">
                  <a16:creationId xmlns:a16="http://schemas.microsoft.com/office/drawing/2014/main" id="{D6E02D1F-CE1F-A949-BB9F-39FF5F5CFF69}"/>
                </a:ext>
              </a:extLst>
            </p:cNvPr>
            <p:cNvCxnSpPr>
              <a:cxnSpLocks/>
            </p:cNvCxnSpPr>
            <p:nvPr userDrawn="1"/>
          </p:nvCxnSpPr>
          <p:spPr>
            <a:xfrm rot="19800000">
              <a:off x="7563134" y="6163283"/>
              <a:ext cx="0" cy="137160"/>
            </a:xfrm>
            <a:prstGeom prst="line">
              <a:avLst/>
            </a:prstGeom>
            <a:ln w="6350">
              <a:solidFill>
                <a:schemeClr val="bg1">
                  <a:lumMod val="85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3" name="Straight Connector 142">
              <a:extLst>
                <a:ext uri="{FF2B5EF4-FFF2-40B4-BE49-F238E27FC236}">
                  <a16:creationId xmlns:a16="http://schemas.microsoft.com/office/drawing/2014/main" id="{0B0E54FC-3169-1246-A2EE-35F0A943BB32}"/>
                </a:ext>
              </a:extLst>
            </p:cNvPr>
            <p:cNvCxnSpPr>
              <a:cxnSpLocks/>
            </p:cNvCxnSpPr>
            <p:nvPr userDrawn="1"/>
          </p:nvCxnSpPr>
          <p:spPr>
            <a:xfrm rot="19800000">
              <a:off x="7713764" y="6163283"/>
              <a:ext cx="0" cy="137160"/>
            </a:xfrm>
            <a:prstGeom prst="line">
              <a:avLst/>
            </a:prstGeom>
            <a:ln w="6350">
              <a:solidFill>
                <a:schemeClr val="bg1">
                  <a:lumMod val="85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4" name="Straight Connector 143">
              <a:extLst>
                <a:ext uri="{FF2B5EF4-FFF2-40B4-BE49-F238E27FC236}">
                  <a16:creationId xmlns:a16="http://schemas.microsoft.com/office/drawing/2014/main" id="{A8BEFF51-0035-3F42-99C0-94F0A445B1B5}"/>
                </a:ext>
              </a:extLst>
            </p:cNvPr>
            <p:cNvCxnSpPr>
              <a:cxnSpLocks/>
            </p:cNvCxnSpPr>
            <p:nvPr userDrawn="1"/>
          </p:nvCxnSpPr>
          <p:spPr>
            <a:xfrm rot="19800000">
              <a:off x="7864394" y="6163283"/>
              <a:ext cx="0" cy="137160"/>
            </a:xfrm>
            <a:prstGeom prst="line">
              <a:avLst/>
            </a:prstGeom>
            <a:ln w="6350">
              <a:solidFill>
                <a:schemeClr val="bg1">
                  <a:lumMod val="85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5" name="Straight Connector 144">
              <a:extLst>
                <a:ext uri="{FF2B5EF4-FFF2-40B4-BE49-F238E27FC236}">
                  <a16:creationId xmlns:a16="http://schemas.microsoft.com/office/drawing/2014/main" id="{5C893861-C059-2645-9ACB-21ED1DE4EBDA}"/>
                </a:ext>
              </a:extLst>
            </p:cNvPr>
            <p:cNvCxnSpPr>
              <a:cxnSpLocks/>
            </p:cNvCxnSpPr>
            <p:nvPr userDrawn="1"/>
          </p:nvCxnSpPr>
          <p:spPr>
            <a:xfrm rot="19800000">
              <a:off x="8015024" y="6163283"/>
              <a:ext cx="0" cy="137160"/>
            </a:xfrm>
            <a:prstGeom prst="line">
              <a:avLst/>
            </a:prstGeom>
            <a:ln w="6350">
              <a:solidFill>
                <a:schemeClr val="bg1">
                  <a:lumMod val="85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6" name="Straight Connector 145">
              <a:extLst>
                <a:ext uri="{FF2B5EF4-FFF2-40B4-BE49-F238E27FC236}">
                  <a16:creationId xmlns:a16="http://schemas.microsoft.com/office/drawing/2014/main" id="{75A1C4F3-E6F9-1A4B-BFFC-975BBB79CB84}"/>
                </a:ext>
              </a:extLst>
            </p:cNvPr>
            <p:cNvCxnSpPr>
              <a:cxnSpLocks/>
            </p:cNvCxnSpPr>
            <p:nvPr userDrawn="1"/>
          </p:nvCxnSpPr>
          <p:spPr>
            <a:xfrm rot="19800000">
              <a:off x="8165654" y="6163283"/>
              <a:ext cx="0" cy="137160"/>
            </a:xfrm>
            <a:prstGeom prst="line">
              <a:avLst/>
            </a:prstGeom>
            <a:ln w="6350">
              <a:solidFill>
                <a:schemeClr val="bg1">
                  <a:lumMod val="85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7" name="Straight Connector 146">
              <a:extLst>
                <a:ext uri="{FF2B5EF4-FFF2-40B4-BE49-F238E27FC236}">
                  <a16:creationId xmlns:a16="http://schemas.microsoft.com/office/drawing/2014/main" id="{AC01242E-8DBB-5E4D-9CB2-FA0E6555B90A}"/>
                </a:ext>
              </a:extLst>
            </p:cNvPr>
            <p:cNvCxnSpPr>
              <a:cxnSpLocks/>
            </p:cNvCxnSpPr>
            <p:nvPr userDrawn="1"/>
          </p:nvCxnSpPr>
          <p:spPr>
            <a:xfrm rot="19800000">
              <a:off x="8316284" y="6163283"/>
              <a:ext cx="0" cy="137160"/>
            </a:xfrm>
            <a:prstGeom prst="line">
              <a:avLst/>
            </a:prstGeom>
            <a:ln w="6350">
              <a:solidFill>
                <a:schemeClr val="bg1">
                  <a:lumMod val="85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8" name="Straight Connector 147">
              <a:extLst>
                <a:ext uri="{FF2B5EF4-FFF2-40B4-BE49-F238E27FC236}">
                  <a16:creationId xmlns:a16="http://schemas.microsoft.com/office/drawing/2014/main" id="{6E027732-D07E-9C49-A589-C334B2FE971C}"/>
                </a:ext>
              </a:extLst>
            </p:cNvPr>
            <p:cNvCxnSpPr>
              <a:cxnSpLocks/>
            </p:cNvCxnSpPr>
            <p:nvPr userDrawn="1"/>
          </p:nvCxnSpPr>
          <p:spPr>
            <a:xfrm rot="19800000">
              <a:off x="8466914" y="6163283"/>
              <a:ext cx="0" cy="137160"/>
            </a:xfrm>
            <a:prstGeom prst="line">
              <a:avLst/>
            </a:prstGeom>
            <a:ln w="6350">
              <a:solidFill>
                <a:schemeClr val="bg1">
                  <a:lumMod val="85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9" name="Straight Connector 148">
              <a:extLst>
                <a:ext uri="{FF2B5EF4-FFF2-40B4-BE49-F238E27FC236}">
                  <a16:creationId xmlns:a16="http://schemas.microsoft.com/office/drawing/2014/main" id="{7987618F-FDA5-D44E-9E52-3CE08BF02AF4}"/>
                </a:ext>
              </a:extLst>
            </p:cNvPr>
            <p:cNvCxnSpPr>
              <a:cxnSpLocks/>
            </p:cNvCxnSpPr>
            <p:nvPr userDrawn="1"/>
          </p:nvCxnSpPr>
          <p:spPr>
            <a:xfrm rot="19800000">
              <a:off x="8768174" y="6163283"/>
              <a:ext cx="0" cy="137160"/>
            </a:xfrm>
            <a:prstGeom prst="line">
              <a:avLst/>
            </a:prstGeom>
            <a:ln w="6350">
              <a:solidFill>
                <a:schemeClr val="bg1">
                  <a:lumMod val="85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0" name="Straight Connector 149">
              <a:extLst>
                <a:ext uri="{FF2B5EF4-FFF2-40B4-BE49-F238E27FC236}">
                  <a16:creationId xmlns:a16="http://schemas.microsoft.com/office/drawing/2014/main" id="{4411AE67-FD6C-FF48-B407-C63D7FA31EA4}"/>
                </a:ext>
              </a:extLst>
            </p:cNvPr>
            <p:cNvCxnSpPr>
              <a:cxnSpLocks/>
            </p:cNvCxnSpPr>
            <p:nvPr userDrawn="1"/>
          </p:nvCxnSpPr>
          <p:spPr>
            <a:xfrm rot="19800000">
              <a:off x="9069434" y="6163283"/>
              <a:ext cx="0" cy="137160"/>
            </a:xfrm>
            <a:prstGeom prst="line">
              <a:avLst/>
            </a:prstGeom>
            <a:ln w="6350">
              <a:solidFill>
                <a:schemeClr val="bg1">
                  <a:lumMod val="85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1" name="Straight Connector 150">
              <a:extLst>
                <a:ext uri="{FF2B5EF4-FFF2-40B4-BE49-F238E27FC236}">
                  <a16:creationId xmlns:a16="http://schemas.microsoft.com/office/drawing/2014/main" id="{8D2AAEF4-3FCE-A346-BCD4-D074C37B5DB3}"/>
                </a:ext>
              </a:extLst>
            </p:cNvPr>
            <p:cNvCxnSpPr>
              <a:cxnSpLocks/>
            </p:cNvCxnSpPr>
            <p:nvPr userDrawn="1"/>
          </p:nvCxnSpPr>
          <p:spPr>
            <a:xfrm rot="19800000">
              <a:off x="9370694" y="6163283"/>
              <a:ext cx="0" cy="137160"/>
            </a:xfrm>
            <a:prstGeom prst="line">
              <a:avLst/>
            </a:prstGeom>
            <a:ln w="6350">
              <a:solidFill>
                <a:schemeClr val="bg1">
                  <a:lumMod val="85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2" name="Straight Connector 151">
              <a:extLst>
                <a:ext uri="{FF2B5EF4-FFF2-40B4-BE49-F238E27FC236}">
                  <a16:creationId xmlns:a16="http://schemas.microsoft.com/office/drawing/2014/main" id="{BB2484FA-2658-2141-913B-3BCE1727EF04}"/>
                </a:ext>
              </a:extLst>
            </p:cNvPr>
            <p:cNvCxnSpPr>
              <a:cxnSpLocks/>
            </p:cNvCxnSpPr>
            <p:nvPr userDrawn="1"/>
          </p:nvCxnSpPr>
          <p:spPr>
            <a:xfrm rot="19800000">
              <a:off x="9671954" y="6163283"/>
              <a:ext cx="0" cy="137160"/>
            </a:xfrm>
            <a:prstGeom prst="line">
              <a:avLst/>
            </a:prstGeom>
            <a:ln w="6350">
              <a:solidFill>
                <a:schemeClr val="bg1">
                  <a:lumMod val="85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3" name="Straight Connector 152">
              <a:extLst>
                <a:ext uri="{FF2B5EF4-FFF2-40B4-BE49-F238E27FC236}">
                  <a16:creationId xmlns:a16="http://schemas.microsoft.com/office/drawing/2014/main" id="{3B28D852-3AC1-4B4E-B055-5730D4410B7C}"/>
                </a:ext>
              </a:extLst>
            </p:cNvPr>
            <p:cNvCxnSpPr>
              <a:cxnSpLocks/>
            </p:cNvCxnSpPr>
            <p:nvPr userDrawn="1"/>
          </p:nvCxnSpPr>
          <p:spPr>
            <a:xfrm rot="19800000">
              <a:off x="9973214" y="6163283"/>
              <a:ext cx="0" cy="137160"/>
            </a:xfrm>
            <a:prstGeom prst="line">
              <a:avLst/>
            </a:prstGeom>
            <a:ln w="6350">
              <a:solidFill>
                <a:schemeClr val="bg1">
                  <a:lumMod val="85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4" name="Straight Connector 153">
              <a:extLst>
                <a:ext uri="{FF2B5EF4-FFF2-40B4-BE49-F238E27FC236}">
                  <a16:creationId xmlns:a16="http://schemas.microsoft.com/office/drawing/2014/main" id="{C2E41833-969E-1947-96F1-266C449CE442}"/>
                </a:ext>
              </a:extLst>
            </p:cNvPr>
            <p:cNvCxnSpPr>
              <a:cxnSpLocks/>
            </p:cNvCxnSpPr>
            <p:nvPr userDrawn="1"/>
          </p:nvCxnSpPr>
          <p:spPr>
            <a:xfrm rot="19800000">
              <a:off x="8617544" y="6163283"/>
              <a:ext cx="0" cy="137160"/>
            </a:xfrm>
            <a:prstGeom prst="line">
              <a:avLst/>
            </a:prstGeom>
            <a:ln w="6350">
              <a:solidFill>
                <a:schemeClr val="bg1">
                  <a:lumMod val="85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5" name="Straight Connector 154">
              <a:extLst>
                <a:ext uri="{FF2B5EF4-FFF2-40B4-BE49-F238E27FC236}">
                  <a16:creationId xmlns:a16="http://schemas.microsoft.com/office/drawing/2014/main" id="{984787F3-7168-4C44-AB6C-F6C2732E794F}"/>
                </a:ext>
              </a:extLst>
            </p:cNvPr>
            <p:cNvCxnSpPr>
              <a:cxnSpLocks/>
            </p:cNvCxnSpPr>
            <p:nvPr userDrawn="1"/>
          </p:nvCxnSpPr>
          <p:spPr>
            <a:xfrm rot="19800000">
              <a:off x="8918804" y="6163283"/>
              <a:ext cx="0" cy="137160"/>
            </a:xfrm>
            <a:prstGeom prst="line">
              <a:avLst/>
            </a:prstGeom>
            <a:ln w="6350">
              <a:solidFill>
                <a:schemeClr val="bg1">
                  <a:lumMod val="85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6" name="Straight Connector 155">
              <a:extLst>
                <a:ext uri="{FF2B5EF4-FFF2-40B4-BE49-F238E27FC236}">
                  <a16:creationId xmlns:a16="http://schemas.microsoft.com/office/drawing/2014/main" id="{FD693D80-E810-0647-ACB4-20209FE8EECF}"/>
                </a:ext>
              </a:extLst>
            </p:cNvPr>
            <p:cNvCxnSpPr>
              <a:cxnSpLocks/>
            </p:cNvCxnSpPr>
            <p:nvPr userDrawn="1"/>
          </p:nvCxnSpPr>
          <p:spPr>
            <a:xfrm rot="19800000">
              <a:off x="9220064" y="6163283"/>
              <a:ext cx="0" cy="137160"/>
            </a:xfrm>
            <a:prstGeom prst="line">
              <a:avLst/>
            </a:prstGeom>
            <a:ln w="6350">
              <a:solidFill>
                <a:schemeClr val="bg1">
                  <a:lumMod val="85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7" name="Straight Connector 156">
              <a:extLst>
                <a:ext uri="{FF2B5EF4-FFF2-40B4-BE49-F238E27FC236}">
                  <a16:creationId xmlns:a16="http://schemas.microsoft.com/office/drawing/2014/main" id="{6F746566-9AC9-4546-A28D-1D5415EF1DBF}"/>
                </a:ext>
              </a:extLst>
            </p:cNvPr>
            <p:cNvCxnSpPr>
              <a:cxnSpLocks/>
            </p:cNvCxnSpPr>
            <p:nvPr userDrawn="1"/>
          </p:nvCxnSpPr>
          <p:spPr>
            <a:xfrm rot="19800000">
              <a:off x="9521324" y="6163283"/>
              <a:ext cx="0" cy="137160"/>
            </a:xfrm>
            <a:prstGeom prst="line">
              <a:avLst/>
            </a:prstGeom>
            <a:ln w="6350">
              <a:solidFill>
                <a:schemeClr val="bg1">
                  <a:lumMod val="85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8" name="Straight Connector 157">
              <a:extLst>
                <a:ext uri="{FF2B5EF4-FFF2-40B4-BE49-F238E27FC236}">
                  <a16:creationId xmlns:a16="http://schemas.microsoft.com/office/drawing/2014/main" id="{631D2E13-5A1B-D246-97B9-69DD3AD8FDED}"/>
                </a:ext>
              </a:extLst>
            </p:cNvPr>
            <p:cNvCxnSpPr>
              <a:cxnSpLocks/>
            </p:cNvCxnSpPr>
            <p:nvPr userDrawn="1"/>
          </p:nvCxnSpPr>
          <p:spPr>
            <a:xfrm rot="19800000">
              <a:off x="9822584" y="6163283"/>
              <a:ext cx="0" cy="137160"/>
            </a:xfrm>
            <a:prstGeom prst="line">
              <a:avLst/>
            </a:prstGeom>
            <a:ln w="6350">
              <a:solidFill>
                <a:schemeClr val="bg1">
                  <a:lumMod val="85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9" name="Straight Connector 158">
              <a:extLst>
                <a:ext uri="{FF2B5EF4-FFF2-40B4-BE49-F238E27FC236}">
                  <a16:creationId xmlns:a16="http://schemas.microsoft.com/office/drawing/2014/main" id="{6700F78E-D346-184E-BEF7-9A243BBEA3AF}"/>
                </a:ext>
              </a:extLst>
            </p:cNvPr>
            <p:cNvCxnSpPr>
              <a:cxnSpLocks/>
            </p:cNvCxnSpPr>
            <p:nvPr userDrawn="1"/>
          </p:nvCxnSpPr>
          <p:spPr>
            <a:xfrm rot="19800000">
              <a:off x="10123844" y="6163283"/>
              <a:ext cx="0" cy="137160"/>
            </a:xfrm>
            <a:prstGeom prst="line">
              <a:avLst/>
            </a:prstGeom>
            <a:ln w="6350">
              <a:solidFill>
                <a:schemeClr val="bg1">
                  <a:lumMod val="85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0" name="Straight Connector 159">
              <a:extLst>
                <a:ext uri="{FF2B5EF4-FFF2-40B4-BE49-F238E27FC236}">
                  <a16:creationId xmlns:a16="http://schemas.microsoft.com/office/drawing/2014/main" id="{0BAA6967-583B-C14A-A3BD-C8E6C35DD510}"/>
                </a:ext>
              </a:extLst>
            </p:cNvPr>
            <p:cNvCxnSpPr>
              <a:cxnSpLocks/>
            </p:cNvCxnSpPr>
            <p:nvPr userDrawn="1"/>
          </p:nvCxnSpPr>
          <p:spPr>
            <a:xfrm rot="19800000">
              <a:off x="10274474" y="6163283"/>
              <a:ext cx="0" cy="137160"/>
            </a:xfrm>
            <a:prstGeom prst="line">
              <a:avLst/>
            </a:prstGeom>
            <a:ln w="6350">
              <a:solidFill>
                <a:schemeClr val="bg1">
                  <a:lumMod val="85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1" name="Straight Connector 160">
              <a:extLst>
                <a:ext uri="{FF2B5EF4-FFF2-40B4-BE49-F238E27FC236}">
                  <a16:creationId xmlns:a16="http://schemas.microsoft.com/office/drawing/2014/main" id="{EE4ADF4E-5FA5-C243-8C6B-80FAFC7422F5}"/>
                </a:ext>
              </a:extLst>
            </p:cNvPr>
            <p:cNvCxnSpPr>
              <a:cxnSpLocks/>
            </p:cNvCxnSpPr>
            <p:nvPr userDrawn="1"/>
          </p:nvCxnSpPr>
          <p:spPr>
            <a:xfrm rot="19800000">
              <a:off x="10425104" y="6163283"/>
              <a:ext cx="0" cy="137160"/>
            </a:xfrm>
            <a:prstGeom prst="line">
              <a:avLst/>
            </a:prstGeom>
            <a:ln w="6350">
              <a:solidFill>
                <a:schemeClr val="bg1">
                  <a:lumMod val="85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2" name="Straight Connector 161">
              <a:extLst>
                <a:ext uri="{FF2B5EF4-FFF2-40B4-BE49-F238E27FC236}">
                  <a16:creationId xmlns:a16="http://schemas.microsoft.com/office/drawing/2014/main" id="{E666428D-4EAF-2449-B020-6479185463EE}"/>
                </a:ext>
              </a:extLst>
            </p:cNvPr>
            <p:cNvCxnSpPr>
              <a:cxnSpLocks/>
            </p:cNvCxnSpPr>
            <p:nvPr userDrawn="1"/>
          </p:nvCxnSpPr>
          <p:spPr>
            <a:xfrm rot="19800000">
              <a:off x="10575734" y="6163283"/>
              <a:ext cx="0" cy="137160"/>
            </a:xfrm>
            <a:prstGeom prst="line">
              <a:avLst/>
            </a:prstGeom>
            <a:ln w="6350">
              <a:solidFill>
                <a:schemeClr val="bg1">
                  <a:lumMod val="85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3" name="Straight Connector 162">
              <a:extLst>
                <a:ext uri="{FF2B5EF4-FFF2-40B4-BE49-F238E27FC236}">
                  <a16:creationId xmlns:a16="http://schemas.microsoft.com/office/drawing/2014/main" id="{8E88A8DF-440D-F843-BDF3-09F542371129}"/>
                </a:ext>
              </a:extLst>
            </p:cNvPr>
            <p:cNvCxnSpPr>
              <a:cxnSpLocks/>
            </p:cNvCxnSpPr>
            <p:nvPr userDrawn="1"/>
          </p:nvCxnSpPr>
          <p:spPr>
            <a:xfrm rot="19800000">
              <a:off x="10726364" y="6163283"/>
              <a:ext cx="0" cy="137160"/>
            </a:xfrm>
            <a:prstGeom prst="line">
              <a:avLst/>
            </a:prstGeom>
            <a:ln w="6350">
              <a:solidFill>
                <a:schemeClr val="bg1">
                  <a:lumMod val="85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4" name="Straight Connector 163">
              <a:extLst>
                <a:ext uri="{FF2B5EF4-FFF2-40B4-BE49-F238E27FC236}">
                  <a16:creationId xmlns:a16="http://schemas.microsoft.com/office/drawing/2014/main" id="{EF21735C-AA7F-1849-ADA0-3B914499816F}"/>
                </a:ext>
              </a:extLst>
            </p:cNvPr>
            <p:cNvCxnSpPr>
              <a:cxnSpLocks/>
            </p:cNvCxnSpPr>
            <p:nvPr userDrawn="1"/>
          </p:nvCxnSpPr>
          <p:spPr>
            <a:xfrm rot="19800000">
              <a:off x="10876994" y="6163283"/>
              <a:ext cx="0" cy="137160"/>
            </a:xfrm>
            <a:prstGeom prst="line">
              <a:avLst/>
            </a:prstGeom>
            <a:ln w="6350">
              <a:solidFill>
                <a:schemeClr val="bg1">
                  <a:lumMod val="85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5" name="Straight Connector 164">
              <a:extLst>
                <a:ext uri="{FF2B5EF4-FFF2-40B4-BE49-F238E27FC236}">
                  <a16:creationId xmlns:a16="http://schemas.microsoft.com/office/drawing/2014/main" id="{DB2F3206-3F4D-FC46-AF28-933B452F1E99}"/>
                </a:ext>
              </a:extLst>
            </p:cNvPr>
            <p:cNvCxnSpPr>
              <a:cxnSpLocks/>
            </p:cNvCxnSpPr>
            <p:nvPr userDrawn="1"/>
          </p:nvCxnSpPr>
          <p:spPr>
            <a:xfrm rot="19800000">
              <a:off x="11027624" y="6163283"/>
              <a:ext cx="0" cy="137160"/>
            </a:xfrm>
            <a:prstGeom prst="line">
              <a:avLst/>
            </a:prstGeom>
            <a:ln w="6350">
              <a:solidFill>
                <a:schemeClr val="bg1">
                  <a:lumMod val="85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6" name="Straight Connector 165">
              <a:extLst>
                <a:ext uri="{FF2B5EF4-FFF2-40B4-BE49-F238E27FC236}">
                  <a16:creationId xmlns:a16="http://schemas.microsoft.com/office/drawing/2014/main" id="{2FE8F496-C465-A347-A46B-24FABA80DD4D}"/>
                </a:ext>
              </a:extLst>
            </p:cNvPr>
            <p:cNvCxnSpPr>
              <a:cxnSpLocks/>
            </p:cNvCxnSpPr>
            <p:nvPr userDrawn="1"/>
          </p:nvCxnSpPr>
          <p:spPr>
            <a:xfrm rot="19800000">
              <a:off x="11178254" y="6163283"/>
              <a:ext cx="0" cy="137160"/>
            </a:xfrm>
            <a:prstGeom prst="line">
              <a:avLst/>
            </a:prstGeom>
            <a:ln w="6350">
              <a:solidFill>
                <a:schemeClr val="bg1">
                  <a:lumMod val="85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7" name="Straight Connector 166">
              <a:extLst>
                <a:ext uri="{FF2B5EF4-FFF2-40B4-BE49-F238E27FC236}">
                  <a16:creationId xmlns:a16="http://schemas.microsoft.com/office/drawing/2014/main" id="{E6E17AEA-01B4-E44D-BCC6-82985AB74360}"/>
                </a:ext>
              </a:extLst>
            </p:cNvPr>
            <p:cNvCxnSpPr>
              <a:cxnSpLocks/>
            </p:cNvCxnSpPr>
            <p:nvPr userDrawn="1"/>
          </p:nvCxnSpPr>
          <p:spPr>
            <a:xfrm rot="19800000">
              <a:off x="11328884" y="6163283"/>
              <a:ext cx="0" cy="137160"/>
            </a:xfrm>
            <a:prstGeom prst="line">
              <a:avLst/>
            </a:prstGeom>
            <a:ln w="6350">
              <a:solidFill>
                <a:schemeClr val="bg1">
                  <a:lumMod val="85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8" name="Straight Connector 167">
              <a:extLst>
                <a:ext uri="{FF2B5EF4-FFF2-40B4-BE49-F238E27FC236}">
                  <a16:creationId xmlns:a16="http://schemas.microsoft.com/office/drawing/2014/main" id="{031E3BA6-E58C-FB48-83BF-7E096922F136}"/>
                </a:ext>
              </a:extLst>
            </p:cNvPr>
            <p:cNvCxnSpPr>
              <a:cxnSpLocks/>
            </p:cNvCxnSpPr>
            <p:nvPr userDrawn="1"/>
          </p:nvCxnSpPr>
          <p:spPr>
            <a:xfrm rot="19800000">
              <a:off x="11479514" y="6163283"/>
              <a:ext cx="0" cy="137160"/>
            </a:xfrm>
            <a:prstGeom prst="line">
              <a:avLst/>
            </a:prstGeom>
            <a:ln w="6350">
              <a:solidFill>
                <a:schemeClr val="bg1">
                  <a:lumMod val="85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9" name="Straight Connector 168">
              <a:extLst>
                <a:ext uri="{FF2B5EF4-FFF2-40B4-BE49-F238E27FC236}">
                  <a16:creationId xmlns:a16="http://schemas.microsoft.com/office/drawing/2014/main" id="{35383660-875D-B341-98E1-1F45EF92F83A}"/>
                </a:ext>
              </a:extLst>
            </p:cNvPr>
            <p:cNvCxnSpPr>
              <a:cxnSpLocks/>
            </p:cNvCxnSpPr>
            <p:nvPr userDrawn="1"/>
          </p:nvCxnSpPr>
          <p:spPr>
            <a:xfrm rot="19800000">
              <a:off x="11630144" y="6163283"/>
              <a:ext cx="0" cy="137160"/>
            </a:xfrm>
            <a:prstGeom prst="line">
              <a:avLst/>
            </a:prstGeom>
            <a:ln w="6350">
              <a:solidFill>
                <a:schemeClr val="bg1">
                  <a:lumMod val="85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0" name="Straight Connector 169">
              <a:extLst>
                <a:ext uri="{FF2B5EF4-FFF2-40B4-BE49-F238E27FC236}">
                  <a16:creationId xmlns:a16="http://schemas.microsoft.com/office/drawing/2014/main" id="{72EEA16F-4F47-074E-B3F6-EC88B7912717}"/>
                </a:ext>
              </a:extLst>
            </p:cNvPr>
            <p:cNvCxnSpPr>
              <a:cxnSpLocks/>
            </p:cNvCxnSpPr>
            <p:nvPr userDrawn="1"/>
          </p:nvCxnSpPr>
          <p:spPr>
            <a:xfrm rot="19800000">
              <a:off x="11780774" y="6163283"/>
              <a:ext cx="0" cy="137160"/>
            </a:xfrm>
            <a:prstGeom prst="line">
              <a:avLst/>
            </a:prstGeom>
            <a:ln w="6350">
              <a:solidFill>
                <a:schemeClr val="bg1">
                  <a:lumMod val="85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1" name="Straight Connector 170">
              <a:extLst>
                <a:ext uri="{FF2B5EF4-FFF2-40B4-BE49-F238E27FC236}">
                  <a16:creationId xmlns:a16="http://schemas.microsoft.com/office/drawing/2014/main" id="{7A17A4D8-75A6-424B-8845-76D56F4E6F76}"/>
                </a:ext>
              </a:extLst>
            </p:cNvPr>
            <p:cNvCxnSpPr>
              <a:cxnSpLocks/>
            </p:cNvCxnSpPr>
            <p:nvPr userDrawn="1"/>
          </p:nvCxnSpPr>
          <p:spPr>
            <a:xfrm rot="19800000">
              <a:off x="11931404" y="6163283"/>
              <a:ext cx="0" cy="137160"/>
            </a:xfrm>
            <a:prstGeom prst="line">
              <a:avLst/>
            </a:prstGeom>
            <a:ln w="6350">
              <a:solidFill>
                <a:schemeClr val="bg1">
                  <a:lumMod val="85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2" name="Straight Connector 171">
              <a:extLst>
                <a:ext uri="{FF2B5EF4-FFF2-40B4-BE49-F238E27FC236}">
                  <a16:creationId xmlns:a16="http://schemas.microsoft.com/office/drawing/2014/main" id="{F11D9AE3-DBF2-7444-9FF4-88A8B3921D0C}"/>
                </a:ext>
              </a:extLst>
            </p:cNvPr>
            <p:cNvCxnSpPr>
              <a:cxnSpLocks/>
            </p:cNvCxnSpPr>
            <p:nvPr userDrawn="1"/>
          </p:nvCxnSpPr>
          <p:spPr>
            <a:xfrm rot="19800000">
              <a:off x="12082034" y="6163283"/>
              <a:ext cx="0" cy="137160"/>
            </a:xfrm>
            <a:prstGeom prst="line">
              <a:avLst/>
            </a:prstGeom>
            <a:ln w="6350">
              <a:solidFill>
                <a:schemeClr val="bg1">
                  <a:lumMod val="85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3" name="Straight Connector 172">
              <a:extLst>
                <a:ext uri="{FF2B5EF4-FFF2-40B4-BE49-F238E27FC236}">
                  <a16:creationId xmlns:a16="http://schemas.microsoft.com/office/drawing/2014/main" id="{DB46B090-17ED-D64C-8A33-E92C5097DFA7}"/>
                </a:ext>
              </a:extLst>
            </p:cNvPr>
            <p:cNvCxnSpPr>
              <a:cxnSpLocks/>
            </p:cNvCxnSpPr>
            <p:nvPr userDrawn="1"/>
          </p:nvCxnSpPr>
          <p:spPr>
            <a:xfrm rot="19800000">
              <a:off x="12232664" y="6163283"/>
              <a:ext cx="0" cy="137160"/>
            </a:xfrm>
            <a:prstGeom prst="line">
              <a:avLst/>
            </a:prstGeom>
            <a:ln w="6350">
              <a:solidFill>
                <a:schemeClr val="bg1">
                  <a:lumMod val="85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4" name="Straight Connector 173">
              <a:extLst>
                <a:ext uri="{FF2B5EF4-FFF2-40B4-BE49-F238E27FC236}">
                  <a16:creationId xmlns:a16="http://schemas.microsoft.com/office/drawing/2014/main" id="{1F600F7F-07EB-C440-B5FC-1E8AE560651A}"/>
                </a:ext>
              </a:extLst>
            </p:cNvPr>
            <p:cNvCxnSpPr>
              <a:cxnSpLocks/>
            </p:cNvCxnSpPr>
            <p:nvPr userDrawn="1"/>
          </p:nvCxnSpPr>
          <p:spPr>
            <a:xfrm rot="19800000">
              <a:off x="12383322" y="6163283"/>
              <a:ext cx="0" cy="137160"/>
            </a:xfrm>
            <a:prstGeom prst="line">
              <a:avLst/>
            </a:prstGeom>
            <a:ln w="6350">
              <a:solidFill>
                <a:schemeClr val="bg1">
                  <a:lumMod val="85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77" name="Text Placeholder 176">
            <a:extLst>
              <a:ext uri="{FF2B5EF4-FFF2-40B4-BE49-F238E27FC236}">
                <a16:creationId xmlns:a16="http://schemas.microsoft.com/office/drawing/2014/main" id="{88F39D2A-DA00-7B46-8CFC-20962B709D28}"/>
              </a:ext>
            </a:extLst>
          </p:cNvPr>
          <p:cNvSpPr>
            <a:spLocks noGrp="1"/>
          </p:cNvSpPr>
          <p:nvPr userDrawn="1">
            <p:ph type="body" idx="1"/>
          </p:nvPr>
        </p:nvSpPr>
        <p:spPr>
          <a:xfrm>
            <a:off x="505100" y="2455718"/>
            <a:ext cx="3061063" cy="339436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</a:t>
            </a:r>
          </a:p>
        </p:txBody>
      </p:sp>
      <p:cxnSp>
        <p:nvCxnSpPr>
          <p:cNvPr id="182" name="Straight Connector 181">
            <a:extLst>
              <a:ext uri="{FF2B5EF4-FFF2-40B4-BE49-F238E27FC236}">
                <a16:creationId xmlns:a16="http://schemas.microsoft.com/office/drawing/2014/main" id="{97B8B258-9459-2D42-9651-694F3C5A0CC9}"/>
              </a:ext>
            </a:extLst>
          </p:cNvPr>
          <p:cNvCxnSpPr/>
          <p:nvPr userDrawn="1"/>
        </p:nvCxnSpPr>
        <p:spPr>
          <a:xfrm>
            <a:off x="-16126" y="6433457"/>
            <a:ext cx="12208126" cy="0"/>
          </a:xfrm>
          <a:prstGeom prst="line">
            <a:avLst/>
          </a:prstGeom>
          <a:ln>
            <a:solidFill>
              <a:srgbClr val="797979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4" name="Footer Placeholder 183">
            <a:extLst>
              <a:ext uri="{FF2B5EF4-FFF2-40B4-BE49-F238E27FC236}">
                <a16:creationId xmlns:a16="http://schemas.microsoft.com/office/drawing/2014/main" id="{6D013A53-15A8-AE47-A38E-646A17809E3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51280" y="108584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1" i="0" cap="all" spc="0" baseline="0">
                <a:solidFill>
                  <a:schemeClr val="accent1"/>
                </a:solidFill>
                <a:latin typeface="Arial Black" panose="020B0604020202020204" pitchFamily="34" charset="0"/>
                <a:cs typeface="Arial Black" panose="020B0604020202020204" pitchFamily="34" charset="0"/>
              </a:defRPr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186" name="Slide Number Placeholder 185">
            <a:extLst>
              <a:ext uri="{FF2B5EF4-FFF2-40B4-BE49-F238E27FC236}">
                <a16:creationId xmlns:a16="http://schemas.microsoft.com/office/drawing/2014/main" id="{5BB95E39-F332-D84A-9467-5A5ADB6B9DC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634637" y="6433457"/>
            <a:ext cx="413657" cy="28801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bg2"/>
                </a:solidFill>
              </a:defRPr>
            </a:lvl1pPr>
          </a:lstStyle>
          <a:p>
            <a:fld id="{B89104F9-3E94-014F-940C-F539A5798969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85" name="Picture 184">
            <a:extLst>
              <a:ext uri="{FF2B5EF4-FFF2-40B4-BE49-F238E27FC236}">
                <a16:creationId xmlns:a16="http://schemas.microsoft.com/office/drawing/2014/main" id="{2E876CA2-84A4-CA4B-B6B6-45A80C02F25A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599864" y="6553200"/>
            <a:ext cx="2527300" cy="152400"/>
          </a:xfrm>
          <a:prstGeom prst="rect">
            <a:avLst/>
          </a:prstGeom>
        </p:spPr>
      </p:pic>
      <p:cxnSp>
        <p:nvCxnSpPr>
          <p:cNvPr id="181" name="Straight Connector 180">
            <a:extLst>
              <a:ext uri="{FF2B5EF4-FFF2-40B4-BE49-F238E27FC236}">
                <a16:creationId xmlns:a16="http://schemas.microsoft.com/office/drawing/2014/main" id="{59B9ECCA-1598-A248-873A-639362B39F50}"/>
              </a:ext>
            </a:extLst>
          </p:cNvPr>
          <p:cNvCxnSpPr/>
          <p:nvPr userDrawn="1"/>
        </p:nvCxnSpPr>
        <p:spPr>
          <a:xfrm>
            <a:off x="-16126" y="526274"/>
            <a:ext cx="12208126" cy="0"/>
          </a:xfrm>
          <a:prstGeom prst="line">
            <a:avLst/>
          </a:prstGeom>
          <a:ln>
            <a:solidFill>
              <a:srgbClr val="797979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58732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8" r:id="rId1"/>
    <p:sldLayoutId id="2147483710" r:id="rId2"/>
    <p:sldLayoutId id="2147483712" r:id="rId3"/>
    <p:sldLayoutId id="2147483714" r:id="rId4"/>
  </p:sldLayoutIdLst>
  <p:hf sldNum="0" hdr="0" dt="0"/>
  <p:txStyles>
    <p:titleStyle>
      <a:lvl1pPr algn="l" defTabSz="609585" rtl="0" eaLnBrk="1" latinLnBrk="0" hangingPunct="1">
        <a:lnSpc>
          <a:spcPct val="70000"/>
        </a:lnSpc>
        <a:spcBef>
          <a:spcPct val="0"/>
        </a:spcBef>
        <a:buNone/>
        <a:defRPr sz="3200" b="1" i="0" kern="1200" cap="all" spc="-200" baseline="0">
          <a:solidFill>
            <a:schemeClr val="tx1"/>
          </a:solidFill>
          <a:latin typeface="Arial Black" panose="020B0604020202020204" pitchFamily="34" charset="0"/>
          <a:ea typeface="+mj-ea"/>
          <a:cs typeface="Arial Black" panose="020B0604020202020204" pitchFamily="34" charset="0"/>
        </a:defRPr>
      </a:lvl1pPr>
    </p:titleStyle>
    <p:bodyStyle>
      <a:lvl1pPr marL="0" indent="0" algn="l" defTabSz="335265" rtl="0" eaLnBrk="1" latinLnBrk="0" hangingPunct="1">
        <a:lnSpc>
          <a:spcPct val="80000"/>
        </a:lnSpc>
        <a:spcBef>
          <a:spcPts val="0"/>
        </a:spcBef>
        <a:spcAft>
          <a:spcPts val="800"/>
        </a:spcAft>
        <a:buFont typeface="Arial"/>
        <a:buNone/>
        <a:tabLst>
          <a:tab pos="274320" algn="l"/>
        </a:tabLst>
        <a:defRPr sz="2800" kern="1200" spc="-50" baseline="0">
          <a:solidFill>
            <a:schemeClr val="tx1"/>
          </a:solidFill>
          <a:latin typeface="Arial"/>
          <a:ea typeface="+mn-ea"/>
          <a:cs typeface="+mn-cs"/>
        </a:defRPr>
      </a:lvl1pPr>
      <a:lvl2pPr marL="917575" indent="-455613" algn="l" defTabSz="335265" rtl="0" eaLnBrk="1" latinLnBrk="0" hangingPunct="1">
        <a:lnSpc>
          <a:spcPct val="80000"/>
        </a:lnSpc>
        <a:spcBef>
          <a:spcPts val="0"/>
        </a:spcBef>
        <a:spcAft>
          <a:spcPts val="800"/>
        </a:spcAft>
        <a:buFont typeface="Arial"/>
        <a:buChar char="–"/>
        <a:tabLst>
          <a:tab pos="969963" algn="l"/>
        </a:tabLst>
        <a:defRPr sz="2800" kern="1200" spc="-50" baseline="0">
          <a:solidFill>
            <a:schemeClr val="bg1"/>
          </a:solidFill>
          <a:latin typeface="Arial"/>
          <a:ea typeface="+mn-ea"/>
          <a:cs typeface="+mn-cs"/>
        </a:defRPr>
      </a:lvl2pPr>
      <a:lvl3pPr marL="1490663" indent="-287338" algn="l" defTabSz="335265" rtl="0" eaLnBrk="1" latinLnBrk="0" hangingPunct="1">
        <a:lnSpc>
          <a:spcPct val="80000"/>
        </a:lnSpc>
        <a:spcBef>
          <a:spcPts val="0"/>
        </a:spcBef>
        <a:spcAft>
          <a:spcPts val="800"/>
        </a:spcAft>
        <a:buFont typeface="Arial"/>
        <a:buChar char="•"/>
        <a:tabLst>
          <a:tab pos="793750" algn="l"/>
        </a:tabLst>
        <a:defRPr sz="2800" kern="1200" spc="-50" baseline="0">
          <a:solidFill>
            <a:schemeClr val="bg1"/>
          </a:solidFill>
          <a:latin typeface="Arial"/>
          <a:ea typeface="+mn-ea"/>
          <a:cs typeface="+mn-cs"/>
        </a:defRPr>
      </a:lvl3pPr>
      <a:lvl4pPr marL="1828800" indent="-312738" algn="l" defTabSz="335265" rtl="0" eaLnBrk="1" latinLnBrk="0" hangingPunct="1">
        <a:lnSpc>
          <a:spcPct val="80000"/>
        </a:lnSpc>
        <a:spcBef>
          <a:spcPts val="0"/>
        </a:spcBef>
        <a:spcAft>
          <a:spcPts val="800"/>
        </a:spcAft>
        <a:buFont typeface="Arial"/>
        <a:buChar char="–"/>
        <a:tabLst>
          <a:tab pos="793750" algn="l"/>
        </a:tabLst>
        <a:defRPr sz="2800" kern="1200" spc="-50" baseline="0">
          <a:solidFill>
            <a:schemeClr val="bg1"/>
          </a:solidFill>
          <a:latin typeface="Arial"/>
          <a:ea typeface="+mn-ea"/>
          <a:cs typeface="+mn-cs"/>
        </a:defRPr>
      </a:lvl4pPr>
      <a:lvl5pPr marL="2116138" indent="-312738" algn="l" defTabSz="335265" rtl="0" eaLnBrk="1" latinLnBrk="0" hangingPunct="1">
        <a:lnSpc>
          <a:spcPct val="80000"/>
        </a:lnSpc>
        <a:spcBef>
          <a:spcPts val="0"/>
        </a:spcBef>
        <a:spcAft>
          <a:spcPts val="800"/>
        </a:spcAft>
        <a:buFont typeface="Arial"/>
        <a:buChar char="»"/>
        <a:tabLst>
          <a:tab pos="793750" algn="l"/>
        </a:tabLst>
        <a:defRPr sz="2800" kern="1200" spc="-50" baseline="0">
          <a:solidFill>
            <a:schemeClr val="bg1"/>
          </a:solidFill>
          <a:latin typeface="Arial"/>
          <a:ea typeface="+mn-ea"/>
          <a:cs typeface="+mn-cs"/>
        </a:defRPr>
      </a:lvl5pPr>
      <a:lvl6pPr marL="3352716" indent="-304792" algn="l" defTabSz="609585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609585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609585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609585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384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5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hyperlink" Target="http://www.pfw.edu/assessment" TargetMode="External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E039B7-911A-9B46-960D-8FD4CEF7A0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5400" dirty="0" smtClean="0"/>
              <a:t>Academic Program Review Comprehensive Report</a:t>
            </a:r>
            <a:endParaRPr lang="en-US" sz="54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1A9F4C8-7DB9-D844-912F-EE958C745A06}"/>
              </a:ext>
            </a:extLst>
          </p:cNvPr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r>
              <a:rPr lang="en-US" dirty="0" smtClean="0"/>
              <a:t>February </a:t>
            </a:r>
            <a:r>
              <a:rPr lang="en-US" dirty="0" smtClean="0"/>
              <a:t>3, 2022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9EEF232-F1DA-F146-97C4-F1F2B98A2EB3}"/>
              </a:ext>
            </a:extLst>
          </p:cNvPr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r>
              <a:rPr lang="en-US" dirty="0" smtClean="0"/>
              <a:t>D. Kent Johnson</a:t>
            </a:r>
            <a:endParaRPr lang="en-US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5546ACAB-4EC6-B34E-AF88-3488DDA6BE70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96686" y="5867400"/>
            <a:ext cx="3494314" cy="470026"/>
          </a:xfrm>
        </p:spPr>
        <p:txBody>
          <a:bodyPr/>
          <a:lstStyle/>
          <a:p>
            <a:r>
              <a:rPr lang="en-US" dirty="0" smtClean="0"/>
              <a:t>Director of Assessment and Program Review</a:t>
            </a:r>
            <a:endParaRPr lang="en-US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A764BF3-A5AC-C34F-B5DE-12DFE325CA7E}"/>
              </a:ext>
            </a:extLst>
          </p:cNvPr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r>
              <a:rPr lang="en-US" dirty="0" smtClean="0"/>
              <a:t>2019 Cycle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40236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3F149B6-38B3-F849-81EE-EB60D0DD3B54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dirty="0" smtClean="0"/>
              <a:t>Comprehensive Program Review</a:t>
            </a:r>
            <a:endParaRPr lang="en-US" dirty="0"/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4233900283"/>
              </p:ext>
            </p:extLst>
          </p:nvPr>
        </p:nvGraphicFramePr>
        <p:xfrm>
          <a:off x="1705510" y="1027416"/>
          <a:ext cx="5465852" cy="39041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Rounded Rectangle 5"/>
          <p:cNvSpPr/>
          <p:nvPr/>
        </p:nvSpPr>
        <p:spPr>
          <a:xfrm>
            <a:off x="6938480" y="2126751"/>
            <a:ext cx="3263758" cy="1668730"/>
          </a:xfrm>
          <a:prstGeom prst="roundRect">
            <a:avLst/>
          </a:prstGeom>
          <a:solidFill>
            <a:srgbClr val="5B687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algn="ctr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80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Comprehensive Program Review</a:t>
            </a:r>
            <a:endParaRPr lang="en-US" sz="110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algn="ctr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80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(Year 7)</a:t>
            </a:r>
            <a:endParaRPr lang="en-US" sz="110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048816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Timeline (OAA 16-2)</a:t>
            </a:r>
            <a:endParaRPr lang="en-US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20655268"/>
              </p:ext>
            </p:extLst>
          </p:nvPr>
        </p:nvGraphicFramePr>
        <p:xfrm>
          <a:off x="609600" y="2316163"/>
          <a:ext cx="10972800" cy="3566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486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4864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Month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Action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January </a:t>
                      </a:r>
                      <a:r>
                        <a:rPr lang="en-US" dirty="0" smtClean="0"/>
                        <a:t>2022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Process initiated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February </a:t>
                      </a:r>
                      <a:r>
                        <a:rPr lang="en-US" dirty="0" smtClean="0"/>
                        <a:t>2022–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baseline="0" dirty="0" smtClean="0"/>
                        <a:t>March </a:t>
                      </a:r>
                      <a:r>
                        <a:rPr lang="en-US" baseline="0" dirty="0" smtClean="0"/>
                        <a:t>2022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Planning</a:t>
                      </a:r>
                      <a:r>
                        <a:rPr lang="en-US" baseline="0" dirty="0" smtClean="0"/>
                        <a:t> Workshop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March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baseline="0" dirty="0" smtClean="0"/>
                        <a:t>2022 </a:t>
                      </a:r>
                      <a:r>
                        <a:rPr lang="en-US" baseline="0" dirty="0" smtClean="0"/>
                        <a:t>– April </a:t>
                      </a:r>
                      <a:r>
                        <a:rPr lang="en-US" baseline="0" dirty="0" smtClean="0"/>
                        <a:t>2022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Self Study – Materials Collection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April </a:t>
                      </a:r>
                      <a:r>
                        <a:rPr lang="en-US" dirty="0" smtClean="0"/>
                        <a:t>2022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baseline="0" dirty="0" smtClean="0"/>
                        <a:t>– </a:t>
                      </a:r>
                      <a:r>
                        <a:rPr lang="en-US" baseline="0" dirty="0" smtClean="0"/>
                        <a:t>December 2022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Self Study Report Draft 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**November </a:t>
                      </a:r>
                      <a:r>
                        <a:rPr lang="en-US" dirty="0" smtClean="0"/>
                        <a:t>2022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Identify</a:t>
                      </a:r>
                      <a:r>
                        <a:rPr lang="en-US" baseline="0" dirty="0" smtClean="0"/>
                        <a:t> and Contact Potential Peer Reviewers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December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baseline="0" dirty="0" smtClean="0"/>
                        <a:t>2022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Department</a:t>
                      </a:r>
                      <a:r>
                        <a:rPr lang="en-US" baseline="0" dirty="0" smtClean="0"/>
                        <a:t> submits Self Study to Dean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Presentation 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316890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859359"/>
            <a:ext cx="10972800" cy="1143000"/>
          </a:xfrm>
        </p:spPr>
        <p:txBody>
          <a:bodyPr/>
          <a:lstStyle/>
          <a:p>
            <a:pPr algn="ctr"/>
            <a:r>
              <a:rPr lang="en-US" dirty="0" smtClean="0"/>
              <a:t>Timeline (OAA 16-2)</a:t>
            </a:r>
            <a:endParaRPr lang="en-US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1339967"/>
              </p:ext>
            </p:extLst>
          </p:nvPr>
        </p:nvGraphicFramePr>
        <p:xfrm>
          <a:off x="609600" y="2002359"/>
          <a:ext cx="10972800" cy="4297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486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4864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Month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Action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January </a:t>
                      </a:r>
                      <a:r>
                        <a:rPr lang="en-US" dirty="0" smtClean="0"/>
                        <a:t>2023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Dean reviews report</a:t>
                      </a:r>
                      <a:r>
                        <a:rPr lang="en-US" baseline="0" dirty="0" smtClean="0"/>
                        <a:t> – submits comments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February </a:t>
                      </a:r>
                      <a:r>
                        <a:rPr lang="en-US" dirty="0" smtClean="0"/>
                        <a:t>2023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Department</a:t>
                      </a:r>
                      <a:r>
                        <a:rPr lang="en-US" baseline="0" dirty="0" smtClean="0"/>
                        <a:t> revises draft and submits final draft to dean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Early March </a:t>
                      </a:r>
                      <a:r>
                        <a:rPr lang="en-US" dirty="0" smtClean="0"/>
                        <a:t>2023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External team campus visit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April </a:t>
                      </a:r>
                      <a:r>
                        <a:rPr lang="en-US" dirty="0" smtClean="0"/>
                        <a:t>2023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Peer Review report Submitted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May </a:t>
                      </a:r>
                      <a:r>
                        <a:rPr lang="en-US" dirty="0" smtClean="0"/>
                        <a:t>2023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Final Self Study to</a:t>
                      </a:r>
                      <a:r>
                        <a:rPr lang="en-US" baseline="0" dirty="0" smtClean="0"/>
                        <a:t> Dean and VCAA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September </a:t>
                      </a:r>
                      <a:r>
                        <a:rPr lang="en-US" dirty="0" smtClean="0"/>
                        <a:t>2023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Department meets with </a:t>
                      </a:r>
                      <a:r>
                        <a:rPr lang="en-US" dirty="0" smtClean="0"/>
                        <a:t>Dean, </a:t>
                      </a:r>
                      <a:r>
                        <a:rPr lang="en-US" dirty="0" err="1" smtClean="0"/>
                        <a:t>Exec.Dir</a:t>
                      </a:r>
                      <a:r>
                        <a:rPr lang="en-US" dirty="0" smtClean="0"/>
                        <a:t>. </a:t>
                      </a:r>
                      <a:r>
                        <a:rPr lang="en-US" dirty="0" smtClean="0"/>
                        <a:t>and VCAA, Documentation</a:t>
                      </a:r>
                      <a:r>
                        <a:rPr lang="en-US" baseline="0" dirty="0" smtClean="0"/>
                        <a:t> provided to department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Presentation 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127434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010698"/>
            <a:ext cx="10972800" cy="944628"/>
          </a:xfrm>
        </p:spPr>
        <p:txBody>
          <a:bodyPr/>
          <a:lstStyle/>
          <a:p>
            <a:r>
              <a:rPr lang="en-US" dirty="0" smtClean="0"/>
              <a:t>Report Format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2138082"/>
            <a:ext cx="5384800" cy="417127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 smtClean="0"/>
              <a:t>Program Context</a:t>
            </a:r>
          </a:p>
          <a:p>
            <a:r>
              <a:rPr lang="en-US" sz="2400" dirty="0" smtClean="0"/>
              <a:t>History of Program</a:t>
            </a:r>
          </a:p>
          <a:p>
            <a:r>
              <a:rPr lang="en-US" sz="2400" dirty="0" smtClean="0"/>
              <a:t>Program demand</a:t>
            </a:r>
          </a:p>
          <a:p>
            <a:r>
              <a:rPr lang="en-US" sz="2400" dirty="0" smtClean="0"/>
              <a:t>Accreditations &amp; licensures</a:t>
            </a:r>
          </a:p>
          <a:p>
            <a:r>
              <a:rPr lang="en-US" sz="2400" dirty="0" smtClean="0"/>
              <a:t>Curriculum</a:t>
            </a:r>
          </a:p>
          <a:p>
            <a:r>
              <a:rPr lang="en-US" sz="2400" dirty="0" smtClean="0"/>
              <a:t>Major Program Changes since last year</a:t>
            </a:r>
            <a:endParaRPr lang="en-US" sz="2400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2138082"/>
            <a:ext cx="5384800" cy="417127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 smtClean="0"/>
              <a:t>Departmental profile (now from Departmental Reports)</a:t>
            </a:r>
          </a:p>
          <a:p>
            <a:r>
              <a:rPr lang="en-US" sz="2400" dirty="0" smtClean="0"/>
              <a:t>Degrees Awarded</a:t>
            </a:r>
          </a:p>
          <a:p>
            <a:r>
              <a:rPr lang="en-US" sz="2400" dirty="0" smtClean="0"/>
              <a:t>Number of majors and faculty</a:t>
            </a:r>
          </a:p>
          <a:p>
            <a:r>
              <a:rPr lang="en-US" sz="2400" dirty="0" smtClean="0"/>
              <a:t>Recruitment, Retention and Graduation Rates</a:t>
            </a:r>
          </a:p>
          <a:p>
            <a:r>
              <a:rPr lang="en-US" sz="2400" dirty="0" smtClean="0"/>
              <a:t>Graduation Efficiency, Student attrition, and Growth Trend Metrics and discussion</a:t>
            </a:r>
          </a:p>
          <a:p>
            <a:r>
              <a:rPr lang="en-US" sz="2400" dirty="0" smtClean="0"/>
              <a:t>Resources and budget</a:t>
            </a:r>
          </a:p>
          <a:p>
            <a:endParaRPr lang="en-US" sz="2400" dirty="0" smtClean="0"/>
          </a:p>
          <a:p>
            <a:endParaRPr lang="en-US" sz="240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Presentation 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721033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010698"/>
            <a:ext cx="10972800" cy="944628"/>
          </a:xfrm>
        </p:spPr>
        <p:txBody>
          <a:bodyPr/>
          <a:lstStyle/>
          <a:p>
            <a:r>
              <a:rPr lang="en-US" dirty="0" smtClean="0"/>
              <a:t>Report Format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2138082"/>
            <a:ext cx="5384800" cy="417127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 smtClean="0"/>
              <a:t>Strategic Direction</a:t>
            </a:r>
          </a:p>
          <a:p>
            <a:r>
              <a:rPr lang="en-US" sz="2400" dirty="0" smtClean="0"/>
              <a:t>Strategic Planning and Goal </a:t>
            </a:r>
            <a:r>
              <a:rPr lang="en-US" sz="2400" dirty="0" smtClean="0"/>
              <a:t>alignment (department/college/university)</a:t>
            </a:r>
          </a:p>
          <a:p>
            <a:r>
              <a:rPr lang="en-US" sz="2400" dirty="0" smtClean="0"/>
              <a:t>Evidence </a:t>
            </a:r>
            <a:r>
              <a:rPr lang="en-US" sz="2400" dirty="0" smtClean="0"/>
              <a:t>of goal achievement</a:t>
            </a:r>
          </a:p>
          <a:p>
            <a:r>
              <a:rPr lang="en-US" sz="2400" dirty="0" smtClean="0"/>
              <a:t>What </a:t>
            </a:r>
            <a:r>
              <a:rPr lang="en-US" sz="2400" dirty="0" smtClean="0"/>
              <a:t>needs have not been </a:t>
            </a:r>
            <a:r>
              <a:rPr lang="en-US" sz="2400" dirty="0" smtClean="0"/>
              <a:t>met</a:t>
            </a:r>
          </a:p>
          <a:p>
            <a:r>
              <a:rPr lang="en-US" sz="2400" dirty="0" smtClean="0"/>
              <a:t>Evaluation of resources and description of any resources needed </a:t>
            </a:r>
            <a:endParaRPr lang="en-US" sz="2400" dirty="0" smtClean="0"/>
          </a:p>
          <a:p>
            <a:endParaRPr lang="en-US" sz="2400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2138082"/>
            <a:ext cx="5384800" cy="417127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 smtClean="0"/>
              <a:t>Student Learning</a:t>
            </a:r>
          </a:p>
          <a:p>
            <a:r>
              <a:rPr lang="en-US" sz="2400" dirty="0" smtClean="0"/>
              <a:t>Summary of Assessment Plan – (can use sections 1-3 in reporting template) as basis for discussion</a:t>
            </a:r>
          </a:p>
          <a:p>
            <a:r>
              <a:rPr lang="en-US" sz="2400" dirty="0" smtClean="0"/>
              <a:t>Assessment Findings</a:t>
            </a:r>
          </a:p>
          <a:p>
            <a:r>
              <a:rPr lang="en-US" sz="2400" dirty="0" smtClean="0"/>
              <a:t>How have assessment findings been used</a:t>
            </a:r>
          </a:p>
          <a:p>
            <a:r>
              <a:rPr lang="en-US" sz="2400" dirty="0" smtClean="0"/>
              <a:t>Based on assessment findings what resources are needed to improve student learning</a:t>
            </a:r>
          </a:p>
          <a:p>
            <a:endParaRPr lang="en-US" sz="2400" dirty="0" smtClean="0"/>
          </a:p>
          <a:p>
            <a:endParaRPr lang="en-US" sz="240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Presentation 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385981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010698"/>
            <a:ext cx="10972800" cy="944628"/>
          </a:xfrm>
        </p:spPr>
        <p:txBody>
          <a:bodyPr/>
          <a:lstStyle/>
          <a:p>
            <a:r>
              <a:rPr lang="en-US" dirty="0" smtClean="0"/>
              <a:t>Report Format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2138082"/>
            <a:ext cx="5384800" cy="417127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 smtClean="0"/>
              <a:t>Faculty</a:t>
            </a:r>
          </a:p>
          <a:p>
            <a:r>
              <a:rPr lang="en-US" sz="2400" dirty="0" smtClean="0"/>
              <a:t>Faculty Accomplishments</a:t>
            </a:r>
          </a:p>
          <a:p>
            <a:r>
              <a:rPr lang="en-US" sz="2400" dirty="0" smtClean="0"/>
              <a:t>Evaluation of faculty across all appointment categories in terms of qualifications, teaching, research/scholarship/creative endeavor, and </a:t>
            </a:r>
            <a:r>
              <a:rPr lang="en-US" sz="2400" dirty="0" smtClean="0"/>
              <a:t>service/engagement.</a:t>
            </a:r>
          </a:p>
          <a:p>
            <a:r>
              <a:rPr lang="en-US" sz="2400" dirty="0" smtClean="0"/>
              <a:t>Evaluate </a:t>
            </a:r>
            <a:r>
              <a:rPr lang="en-US" sz="2400" dirty="0" smtClean="0"/>
              <a:t>support for faculty </a:t>
            </a:r>
            <a:r>
              <a:rPr lang="en-US" sz="2400" dirty="0" smtClean="0"/>
              <a:t>development</a:t>
            </a:r>
          </a:p>
          <a:p>
            <a:r>
              <a:rPr lang="en-US" sz="2400" dirty="0"/>
              <a:t>How does the current staffing impact program delivery</a:t>
            </a:r>
          </a:p>
          <a:p>
            <a:endParaRPr lang="en-US" sz="2400" dirty="0" smtClean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2138082"/>
            <a:ext cx="5384800" cy="417127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 smtClean="0"/>
              <a:t>Students/Alumni</a:t>
            </a:r>
          </a:p>
          <a:p>
            <a:r>
              <a:rPr lang="en-US" sz="2400" dirty="0" smtClean="0"/>
              <a:t>Significant student accomplishments</a:t>
            </a:r>
          </a:p>
          <a:p>
            <a:r>
              <a:rPr lang="en-US" sz="2400" dirty="0" smtClean="0"/>
              <a:t>Significant alumni accomplishments</a:t>
            </a:r>
          </a:p>
          <a:p>
            <a:pPr marL="0" indent="0">
              <a:buNone/>
            </a:pPr>
            <a:endParaRPr lang="en-US" sz="2400" dirty="0" smtClean="0"/>
          </a:p>
          <a:p>
            <a:pPr marL="0" indent="0">
              <a:buNone/>
            </a:pPr>
            <a:r>
              <a:rPr lang="en-US" sz="2400" dirty="0" smtClean="0"/>
              <a:t>Other Comments</a:t>
            </a:r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r>
              <a:rPr lang="en-US" sz="2400" dirty="0" smtClean="0"/>
              <a:t>5-Year </a:t>
            </a:r>
            <a:r>
              <a:rPr lang="en-US" sz="2400" dirty="0" smtClean="0"/>
              <a:t>Strategic Improvement/Maintenance </a:t>
            </a:r>
            <a:r>
              <a:rPr lang="en-US" sz="2400" dirty="0" smtClean="0"/>
              <a:t>Plan</a:t>
            </a:r>
          </a:p>
          <a:p>
            <a:pPr marL="0" indent="0">
              <a:buNone/>
            </a:pPr>
            <a:endParaRPr lang="en-US" sz="2400" dirty="0" smtClean="0"/>
          </a:p>
          <a:p>
            <a:pPr marL="0" indent="0">
              <a:buNone/>
            </a:pPr>
            <a:r>
              <a:rPr lang="en-US" sz="2400" dirty="0" smtClean="0">
                <a:hlinkClick r:id="rId2"/>
              </a:rPr>
              <a:t>www.pfw.edu/assessment</a:t>
            </a:r>
            <a:endParaRPr lang="en-US" sz="2400" dirty="0" smtClean="0"/>
          </a:p>
          <a:p>
            <a:pPr marL="0" indent="0">
              <a:buNone/>
            </a:pPr>
            <a:endParaRPr lang="en-US" sz="2400" dirty="0" smtClean="0"/>
          </a:p>
          <a:p>
            <a:endParaRPr lang="en-US" sz="2400" dirty="0" smtClean="0"/>
          </a:p>
          <a:p>
            <a:endParaRPr lang="en-US" sz="240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Presentation 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462140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Appendices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Assessment </a:t>
            </a:r>
            <a:r>
              <a:rPr lang="en-US" dirty="0" smtClean="0"/>
              <a:t>Reports (Last five reports with College Committee Evaluation)</a:t>
            </a:r>
            <a:endParaRPr lang="en-US" dirty="0" smtClean="0"/>
          </a:p>
          <a:p>
            <a:r>
              <a:rPr lang="en-US" dirty="0" smtClean="0"/>
              <a:t>Departmental </a:t>
            </a:r>
            <a:r>
              <a:rPr lang="en-US" dirty="0" smtClean="0"/>
              <a:t>Reports (Last two reports with Dean Comments)</a:t>
            </a:r>
            <a:endParaRPr lang="en-US" dirty="0" smtClean="0"/>
          </a:p>
          <a:p>
            <a:r>
              <a:rPr lang="en-US" dirty="0" smtClean="0"/>
              <a:t>Departmental Strategic Plan (if completed) or Unit Goals. 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Presentation 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066148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6-9 Cover">
  <a:themeElements>
    <a:clrScheme name="Purdue Fort Wayne">
      <a:dk1>
        <a:srgbClr val="000000"/>
      </a:dk1>
      <a:lt1>
        <a:srgbClr val="FFFFFF"/>
      </a:lt1>
      <a:dk2>
        <a:srgbClr val="4D4038"/>
      </a:dk2>
      <a:lt2>
        <a:srgbClr val="BAA892"/>
      </a:lt2>
      <a:accent1>
        <a:srgbClr val="C28E0E"/>
      </a:accent1>
      <a:accent2>
        <a:srgbClr val="FF9B1A"/>
      </a:accent2>
      <a:accent3>
        <a:srgbClr val="B36012"/>
      </a:accent3>
      <a:accent4>
        <a:srgbClr val="FFD100"/>
      </a:accent4>
      <a:accent5>
        <a:srgbClr val="28A592"/>
      </a:accent5>
      <a:accent6>
        <a:srgbClr val="E9E35B"/>
      </a:accent6>
      <a:hlink>
        <a:srgbClr val="4D4038"/>
      </a:hlink>
      <a:folHlink>
        <a:srgbClr val="5B6870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6-9 Basic Black and Gold">
  <a:themeElements>
    <a:clrScheme name="Purdue Fort Wayne">
      <a:dk1>
        <a:srgbClr val="000000"/>
      </a:dk1>
      <a:lt1>
        <a:srgbClr val="FFFFFF"/>
      </a:lt1>
      <a:dk2>
        <a:srgbClr val="4D4038"/>
      </a:dk2>
      <a:lt2>
        <a:srgbClr val="BAA892"/>
      </a:lt2>
      <a:accent1>
        <a:srgbClr val="C28E0E"/>
      </a:accent1>
      <a:accent2>
        <a:srgbClr val="FF9B1A"/>
      </a:accent2>
      <a:accent3>
        <a:srgbClr val="B36012"/>
      </a:accent3>
      <a:accent4>
        <a:srgbClr val="FFD100"/>
      </a:accent4>
      <a:accent5>
        <a:srgbClr val="28A592"/>
      </a:accent5>
      <a:accent6>
        <a:srgbClr val="E9E35B"/>
      </a:accent6>
      <a:hlink>
        <a:srgbClr val="4D4038"/>
      </a:hlink>
      <a:folHlink>
        <a:srgbClr val="5B687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16-9 Basic Dark background">
  <a:themeElements>
    <a:clrScheme name="Purdue Fort Wayne">
      <a:dk1>
        <a:srgbClr val="000000"/>
      </a:dk1>
      <a:lt1>
        <a:srgbClr val="FFFFFF"/>
      </a:lt1>
      <a:dk2>
        <a:srgbClr val="4D4038"/>
      </a:dk2>
      <a:lt2>
        <a:srgbClr val="BAA892"/>
      </a:lt2>
      <a:accent1>
        <a:srgbClr val="C28E0E"/>
      </a:accent1>
      <a:accent2>
        <a:srgbClr val="FF9B1A"/>
      </a:accent2>
      <a:accent3>
        <a:srgbClr val="B36012"/>
      </a:accent3>
      <a:accent4>
        <a:srgbClr val="FFD100"/>
      </a:accent4>
      <a:accent5>
        <a:srgbClr val="28A592"/>
      </a:accent5>
      <a:accent6>
        <a:srgbClr val="E9E35B"/>
      </a:accent6>
      <a:hlink>
        <a:srgbClr val="4D4038"/>
      </a:hlink>
      <a:folHlink>
        <a:srgbClr val="5B687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16-9 Thirds Pictures">
  <a:themeElements>
    <a:clrScheme name="Purdue Fort Wayne">
      <a:dk1>
        <a:srgbClr val="000000"/>
      </a:dk1>
      <a:lt1>
        <a:srgbClr val="FFFFFF"/>
      </a:lt1>
      <a:dk2>
        <a:srgbClr val="4D4038"/>
      </a:dk2>
      <a:lt2>
        <a:srgbClr val="BAA892"/>
      </a:lt2>
      <a:accent1>
        <a:srgbClr val="C28E0E"/>
      </a:accent1>
      <a:accent2>
        <a:srgbClr val="FF9B1A"/>
      </a:accent2>
      <a:accent3>
        <a:srgbClr val="B36012"/>
      </a:accent3>
      <a:accent4>
        <a:srgbClr val="FFD100"/>
      </a:accent4>
      <a:accent5>
        <a:srgbClr val="28A592"/>
      </a:accent5>
      <a:accent6>
        <a:srgbClr val="E9E35B"/>
      </a:accent6>
      <a:hlink>
        <a:srgbClr val="4D4038"/>
      </a:hlink>
      <a:folHlink>
        <a:srgbClr val="5B687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5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6125</TotalTime>
  <Words>408</Words>
  <Application>Microsoft Office PowerPoint</Application>
  <PresentationFormat>Widescreen</PresentationFormat>
  <Paragraphs>95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8</vt:i4>
      </vt:variant>
    </vt:vector>
  </HeadingPairs>
  <TitlesOfParts>
    <vt:vector size="17" baseType="lpstr">
      <vt:lpstr>Arial</vt:lpstr>
      <vt:lpstr>Arial Black</vt:lpstr>
      <vt:lpstr>Calibri</vt:lpstr>
      <vt:lpstr>Times New Roman</vt:lpstr>
      <vt:lpstr>ヒラギノ角ゴ Pro W3</vt:lpstr>
      <vt:lpstr>16-9 Cover</vt:lpstr>
      <vt:lpstr>16-9 Basic Black and Gold</vt:lpstr>
      <vt:lpstr>16-9 Basic Dark background</vt:lpstr>
      <vt:lpstr>16-9 Thirds Pictures</vt:lpstr>
      <vt:lpstr>Academic Program Review Comprehensive Report</vt:lpstr>
      <vt:lpstr>PowerPoint Presentation</vt:lpstr>
      <vt:lpstr>Timeline (OAA 16-2)</vt:lpstr>
      <vt:lpstr>Timeline (OAA 16-2)</vt:lpstr>
      <vt:lpstr>Report Format</vt:lpstr>
      <vt:lpstr>Report Format</vt:lpstr>
      <vt:lpstr>Report Format</vt:lpstr>
      <vt:lpstr>Appendices</vt:lpstr>
    </vt:vector>
  </TitlesOfParts>
  <Manager/>
  <Company>Purdue University Fort Wayne</Company>
  <LinksUpToDate>false</LinksUpToDate>
  <SharedDoc>false</SharedDoc>
  <HyperlinkBase>pfw.edu</HyperlinkBase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Template</dc:title>
  <dc:subject/>
  <dc:creator>Jamee Urrea</dc:creator>
  <cp:keywords/>
  <dc:description/>
  <cp:lastModifiedBy>Kent Johnson</cp:lastModifiedBy>
  <cp:revision>442</cp:revision>
  <cp:lastPrinted>2011-01-24T02:49:42Z</cp:lastPrinted>
  <dcterms:created xsi:type="dcterms:W3CDTF">2011-06-30T15:04:08Z</dcterms:created>
  <dcterms:modified xsi:type="dcterms:W3CDTF">2022-02-03T10:55:17Z</dcterms:modified>
  <cp:category/>
</cp:coreProperties>
</file>