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66" r:id="rId6"/>
    <p:sldId id="258" r:id="rId7"/>
    <p:sldId id="261" r:id="rId8"/>
    <p:sldId id="259" r:id="rId9"/>
    <p:sldId id="264" r:id="rId10"/>
    <p:sldId id="265" r:id="rId11"/>
    <p:sldId id="257" r:id="rId12"/>
    <p:sldId id="267" r:id="rId13"/>
    <p:sldId id="268" r:id="rId14"/>
    <p:sldId id="269" r:id="rId15"/>
    <p:sldId id="260" r:id="rId16"/>
    <p:sldId id="270" r:id="rId17"/>
    <p:sldId id="262" r:id="rId18"/>
    <p:sldId id="26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92" autoAdjust="0"/>
    <p:restoredTop sz="94660"/>
  </p:normalViewPr>
  <p:slideViewPr>
    <p:cSldViewPr snapToGrid="0">
      <p:cViewPr varScale="1">
        <p:scale>
          <a:sx n="88" d="100"/>
          <a:sy n="88" d="100"/>
        </p:scale>
        <p:origin x="120" y="36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uttram, Dr. Clifford Frederick" userId="d0ab1f01-fb2c-4611-a611-bbe12d82f838" providerId="ADAL" clId="{6862604B-3640-49CD-9B4C-B594AC08BE9B}"/>
    <pc:docChg chg="undo custSel addSld modSld sldOrd">
      <pc:chgData name="Buttram, Dr. Clifford Frederick" userId="d0ab1f01-fb2c-4611-a611-bbe12d82f838" providerId="ADAL" clId="{6862604B-3640-49CD-9B4C-B594AC08BE9B}" dt="2020-02-18T22:07:30.077" v="2545"/>
      <pc:docMkLst>
        <pc:docMk/>
      </pc:docMkLst>
      <pc:sldChg chg="modSp modTransition">
        <pc:chgData name="Buttram, Dr. Clifford Frederick" userId="d0ab1f01-fb2c-4611-a611-bbe12d82f838" providerId="ADAL" clId="{6862604B-3640-49CD-9B4C-B594AC08BE9B}" dt="2020-02-18T22:00:24.700" v="2525"/>
        <pc:sldMkLst>
          <pc:docMk/>
          <pc:sldMk cId="528276945" sldId="256"/>
        </pc:sldMkLst>
        <pc:spChg chg="mod">
          <ac:chgData name="Buttram, Dr. Clifford Frederick" userId="d0ab1f01-fb2c-4611-a611-bbe12d82f838" providerId="ADAL" clId="{6862604B-3640-49CD-9B4C-B594AC08BE9B}" dt="2020-02-18T21:30:42.433" v="2293" actId="27636"/>
          <ac:spMkLst>
            <pc:docMk/>
            <pc:sldMk cId="528276945" sldId="256"/>
            <ac:spMk id="3" creationId="{25554C28-41B9-443F-9E12-A8E74844D15B}"/>
          </ac:spMkLst>
        </pc:spChg>
      </pc:sldChg>
      <pc:sldChg chg="modSp modTransition">
        <pc:chgData name="Buttram, Dr. Clifford Frederick" userId="d0ab1f01-fb2c-4611-a611-bbe12d82f838" providerId="ADAL" clId="{6862604B-3640-49CD-9B4C-B594AC08BE9B}" dt="2020-02-18T22:02:45.545" v="2532"/>
        <pc:sldMkLst>
          <pc:docMk/>
          <pc:sldMk cId="1021770654" sldId="257"/>
        </pc:sldMkLst>
        <pc:spChg chg="mod">
          <ac:chgData name="Buttram, Dr. Clifford Frederick" userId="d0ab1f01-fb2c-4611-a611-bbe12d82f838" providerId="ADAL" clId="{6862604B-3640-49CD-9B4C-B594AC08BE9B}" dt="2020-02-18T21:15:51.068" v="1913" actId="20577"/>
          <ac:spMkLst>
            <pc:docMk/>
            <pc:sldMk cId="1021770654" sldId="257"/>
            <ac:spMk id="3" creationId="{9629942D-9F81-4761-B3F1-A5837EDCC03C}"/>
          </ac:spMkLst>
        </pc:spChg>
      </pc:sldChg>
      <pc:sldChg chg="modSp modTransition">
        <pc:chgData name="Buttram, Dr. Clifford Frederick" userId="d0ab1f01-fb2c-4611-a611-bbe12d82f838" providerId="ADAL" clId="{6862604B-3640-49CD-9B4C-B594AC08BE9B}" dt="2020-02-18T22:00:54.210" v="2527"/>
        <pc:sldMkLst>
          <pc:docMk/>
          <pc:sldMk cId="3441582557" sldId="258"/>
        </pc:sldMkLst>
        <pc:spChg chg="mod">
          <ac:chgData name="Buttram, Dr. Clifford Frederick" userId="d0ab1f01-fb2c-4611-a611-bbe12d82f838" providerId="ADAL" clId="{6862604B-3640-49CD-9B4C-B594AC08BE9B}" dt="2020-02-18T20:45:59.604" v="1763" actId="20577"/>
          <ac:spMkLst>
            <pc:docMk/>
            <pc:sldMk cId="3441582557" sldId="258"/>
            <ac:spMk id="2" creationId="{5BA0ED40-8BC5-4B6D-9A13-DAE8395A5DEE}"/>
          </ac:spMkLst>
        </pc:spChg>
        <pc:spChg chg="mod">
          <ac:chgData name="Buttram, Dr. Clifford Frederick" userId="d0ab1f01-fb2c-4611-a611-bbe12d82f838" providerId="ADAL" clId="{6862604B-3640-49CD-9B4C-B594AC08BE9B}" dt="2020-02-18T21:39:02.165" v="2317" actId="20577"/>
          <ac:spMkLst>
            <pc:docMk/>
            <pc:sldMk cId="3441582557" sldId="258"/>
            <ac:spMk id="3" creationId="{9DD202E5-2A77-44A6-A279-D8150EFE1083}"/>
          </ac:spMkLst>
        </pc:spChg>
      </pc:sldChg>
      <pc:sldChg chg="modSp modTransition">
        <pc:chgData name="Buttram, Dr. Clifford Frederick" userId="d0ab1f01-fb2c-4611-a611-bbe12d82f838" providerId="ADAL" clId="{6862604B-3640-49CD-9B4C-B594AC08BE9B}" dt="2020-02-18T22:02:04.697" v="2529"/>
        <pc:sldMkLst>
          <pc:docMk/>
          <pc:sldMk cId="3254243715" sldId="259"/>
        </pc:sldMkLst>
        <pc:spChg chg="mod">
          <ac:chgData name="Buttram, Dr. Clifford Frederick" userId="d0ab1f01-fb2c-4611-a611-bbe12d82f838" providerId="ADAL" clId="{6862604B-3640-49CD-9B4C-B594AC08BE9B}" dt="2020-02-18T21:54:49.968" v="2484" actId="20577"/>
          <ac:spMkLst>
            <pc:docMk/>
            <pc:sldMk cId="3254243715" sldId="259"/>
            <ac:spMk id="3" creationId="{765850AB-96D9-4C15-8EA2-1C0E3FA56830}"/>
          </ac:spMkLst>
        </pc:spChg>
      </pc:sldChg>
      <pc:sldChg chg="modSp modTransition">
        <pc:chgData name="Buttram, Dr. Clifford Frederick" userId="d0ab1f01-fb2c-4611-a611-bbe12d82f838" providerId="ADAL" clId="{6862604B-3640-49CD-9B4C-B594AC08BE9B}" dt="2020-02-18T22:06:53.045" v="2542"/>
        <pc:sldMkLst>
          <pc:docMk/>
          <pc:sldMk cId="3054964045" sldId="260"/>
        </pc:sldMkLst>
        <pc:spChg chg="mod">
          <ac:chgData name="Buttram, Dr. Clifford Frederick" userId="d0ab1f01-fb2c-4611-a611-bbe12d82f838" providerId="ADAL" clId="{6862604B-3640-49CD-9B4C-B594AC08BE9B}" dt="2020-02-18T19:54:37.750" v="54" actId="20577"/>
          <ac:spMkLst>
            <pc:docMk/>
            <pc:sldMk cId="3054964045" sldId="260"/>
            <ac:spMk id="2" creationId="{223E50CD-A780-4719-9FBF-77E2DB3A0C05}"/>
          </ac:spMkLst>
        </pc:spChg>
        <pc:graphicFrameChg chg="mod">
          <ac:chgData name="Buttram, Dr. Clifford Frederick" userId="d0ab1f01-fb2c-4611-a611-bbe12d82f838" providerId="ADAL" clId="{6862604B-3640-49CD-9B4C-B594AC08BE9B}" dt="2020-02-18T21:56:44.228" v="2506" actId="20577"/>
          <ac:graphicFrameMkLst>
            <pc:docMk/>
            <pc:sldMk cId="3054964045" sldId="260"/>
            <ac:graphicFrameMk id="4" creationId="{6A33E6A0-49B6-41A4-9AC4-7ADE9B806B4F}"/>
          </ac:graphicFrameMkLst>
        </pc:graphicFrameChg>
      </pc:sldChg>
      <pc:sldChg chg="modSp modTransition">
        <pc:chgData name="Buttram, Dr. Clifford Frederick" userId="d0ab1f01-fb2c-4611-a611-bbe12d82f838" providerId="ADAL" clId="{6862604B-3640-49CD-9B4C-B594AC08BE9B}" dt="2020-02-18T22:01:23.481" v="2528"/>
        <pc:sldMkLst>
          <pc:docMk/>
          <pc:sldMk cId="797389153" sldId="261"/>
        </pc:sldMkLst>
        <pc:spChg chg="mod">
          <ac:chgData name="Buttram, Dr. Clifford Frederick" userId="d0ab1f01-fb2c-4611-a611-bbe12d82f838" providerId="ADAL" clId="{6862604B-3640-49CD-9B4C-B594AC08BE9B}" dt="2020-02-18T21:44:52.790" v="2334" actId="20577"/>
          <ac:spMkLst>
            <pc:docMk/>
            <pc:sldMk cId="797389153" sldId="261"/>
            <ac:spMk id="2" creationId="{59180228-CCC3-40EE-BA10-BFFC9CCF2975}"/>
          </ac:spMkLst>
        </pc:spChg>
        <pc:spChg chg="mod">
          <ac:chgData name="Buttram, Dr. Clifford Frederick" userId="d0ab1f01-fb2c-4611-a611-bbe12d82f838" providerId="ADAL" clId="{6862604B-3640-49CD-9B4C-B594AC08BE9B}" dt="2020-02-18T21:47:33.636" v="2388" actId="20577"/>
          <ac:spMkLst>
            <pc:docMk/>
            <pc:sldMk cId="797389153" sldId="261"/>
            <ac:spMk id="3" creationId="{F873CAE9-73E4-490D-B378-976B5F765434}"/>
          </ac:spMkLst>
        </pc:spChg>
      </pc:sldChg>
      <pc:sldChg chg="modTransition">
        <pc:chgData name="Buttram, Dr. Clifford Frederick" userId="d0ab1f01-fb2c-4611-a611-bbe12d82f838" providerId="ADAL" clId="{6862604B-3640-49CD-9B4C-B594AC08BE9B}" dt="2020-02-18T22:07:16.963" v="2544"/>
        <pc:sldMkLst>
          <pc:docMk/>
          <pc:sldMk cId="201994567" sldId="262"/>
        </pc:sldMkLst>
      </pc:sldChg>
      <pc:sldChg chg="modTransition">
        <pc:chgData name="Buttram, Dr. Clifford Frederick" userId="d0ab1f01-fb2c-4611-a611-bbe12d82f838" providerId="ADAL" clId="{6862604B-3640-49CD-9B4C-B594AC08BE9B}" dt="2020-02-18T22:07:30.077" v="2545"/>
        <pc:sldMkLst>
          <pc:docMk/>
          <pc:sldMk cId="2403865132" sldId="263"/>
        </pc:sldMkLst>
      </pc:sldChg>
      <pc:sldChg chg="modSp modTransition">
        <pc:chgData name="Buttram, Dr. Clifford Frederick" userId="d0ab1f01-fb2c-4611-a611-bbe12d82f838" providerId="ADAL" clId="{6862604B-3640-49CD-9B4C-B594AC08BE9B}" dt="2020-02-18T22:02:20.121" v="2530"/>
        <pc:sldMkLst>
          <pc:docMk/>
          <pc:sldMk cId="1625107054" sldId="264"/>
        </pc:sldMkLst>
        <pc:spChg chg="mod">
          <ac:chgData name="Buttram, Dr. Clifford Frederick" userId="d0ab1f01-fb2c-4611-a611-bbe12d82f838" providerId="ADAL" clId="{6862604B-3640-49CD-9B4C-B594AC08BE9B}" dt="2020-02-18T21:55:20.298" v="2488" actId="20577"/>
          <ac:spMkLst>
            <pc:docMk/>
            <pc:sldMk cId="1625107054" sldId="264"/>
            <ac:spMk id="3" creationId="{487B712C-3305-40DD-AF3F-54B9A1807DB9}"/>
          </ac:spMkLst>
        </pc:spChg>
      </pc:sldChg>
      <pc:sldChg chg="modSp modTransition">
        <pc:chgData name="Buttram, Dr. Clifford Frederick" userId="d0ab1f01-fb2c-4611-a611-bbe12d82f838" providerId="ADAL" clId="{6862604B-3640-49CD-9B4C-B594AC08BE9B}" dt="2020-02-18T22:02:34.713" v="2531"/>
        <pc:sldMkLst>
          <pc:docMk/>
          <pc:sldMk cId="1016851448" sldId="265"/>
        </pc:sldMkLst>
        <pc:spChg chg="mod">
          <ac:chgData name="Buttram, Dr. Clifford Frederick" userId="d0ab1f01-fb2c-4611-a611-bbe12d82f838" providerId="ADAL" clId="{6862604B-3640-49CD-9B4C-B594AC08BE9B}" dt="2020-02-18T21:15:18.079" v="1905" actId="20577"/>
          <ac:spMkLst>
            <pc:docMk/>
            <pc:sldMk cId="1016851448" sldId="265"/>
            <ac:spMk id="3" creationId="{E973F154-1256-40A4-9AFF-4764C0A9F689}"/>
          </ac:spMkLst>
        </pc:spChg>
      </pc:sldChg>
      <pc:sldChg chg="modSp modTransition">
        <pc:chgData name="Buttram, Dr. Clifford Frederick" userId="d0ab1f01-fb2c-4611-a611-bbe12d82f838" providerId="ADAL" clId="{6862604B-3640-49CD-9B4C-B594AC08BE9B}" dt="2020-02-18T22:00:37.962" v="2526"/>
        <pc:sldMkLst>
          <pc:docMk/>
          <pc:sldMk cId="2304097200" sldId="266"/>
        </pc:sldMkLst>
        <pc:spChg chg="mod">
          <ac:chgData name="Buttram, Dr. Clifford Frederick" userId="d0ab1f01-fb2c-4611-a611-bbe12d82f838" providerId="ADAL" clId="{6862604B-3640-49CD-9B4C-B594AC08BE9B}" dt="2020-02-18T20:36:35.476" v="1760" actId="255"/>
          <ac:spMkLst>
            <pc:docMk/>
            <pc:sldMk cId="2304097200" sldId="266"/>
            <ac:spMk id="2" creationId="{A98F0C5A-5E63-466C-B370-686F7A852391}"/>
          </ac:spMkLst>
        </pc:spChg>
        <pc:spChg chg="mod">
          <ac:chgData name="Buttram, Dr. Clifford Frederick" userId="d0ab1f01-fb2c-4611-a611-bbe12d82f838" providerId="ADAL" clId="{6862604B-3640-49CD-9B4C-B594AC08BE9B}" dt="2020-02-18T21:37:53.535" v="2297" actId="20577"/>
          <ac:spMkLst>
            <pc:docMk/>
            <pc:sldMk cId="2304097200" sldId="266"/>
            <ac:spMk id="3" creationId="{231015B1-3F36-4D7E-A622-1F7B9427588A}"/>
          </ac:spMkLst>
        </pc:spChg>
      </pc:sldChg>
      <pc:sldChg chg="addSp delSp modSp add ord modTransition">
        <pc:chgData name="Buttram, Dr. Clifford Frederick" userId="d0ab1f01-fb2c-4611-a611-bbe12d82f838" providerId="ADAL" clId="{6862604B-3640-49CD-9B4C-B594AC08BE9B}" dt="2020-02-18T22:05:14.734" v="2538"/>
        <pc:sldMkLst>
          <pc:docMk/>
          <pc:sldMk cId="1536527240" sldId="267"/>
        </pc:sldMkLst>
        <pc:spChg chg="mod">
          <ac:chgData name="Buttram, Dr. Clifford Frederick" userId="d0ab1f01-fb2c-4611-a611-bbe12d82f838" providerId="ADAL" clId="{6862604B-3640-49CD-9B4C-B594AC08BE9B}" dt="2020-02-18T21:16:20.020" v="1917" actId="20577"/>
          <ac:spMkLst>
            <pc:docMk/>
            <pc:sldMk cId="1536527240" sldId="267"/>
            <ac:spMk id="2" creationId="{31B8120C-D26F-46B6-B5A4-92267087BCB5}"/>
          </ac:spMkLst>
        </pc:spChg>
        <pc:spChg chg="add del mod">
          <ac:chgData name="Buttram, Dr. Clifford Frederick" userId="d0ab1f01-fb2c-4611-a611-bbe12d82f838" providerId="ADAL" clId="{6862604B-3640-49CD-9B4C-B594AC08BE9B}" dt="2020-02-18T21:19:31.689" v="2024" actId="20577"/>
          <ac:spMkLst>
            <pc:docMk/>
            <pc:sldMk cId="1536527240" sldId="267"/>
            <ac:spMk id="3" creationId="{329D9D03-E441-490B-B16F-74D9843F0A69}"/>
          </ac:spMkLst>
        </pc:spChg>
        <pc:spChg chg="add del">
          <ac:chgData name="Buttram, Dr. Clifford Frederick" userId="d0ab1f01-fb2c-4611-a611-bbe12d82f838" providerId="ADAL" clId="{6862604B-3640-49CD-9B4C-B594AC08BE9B}" dt="2020-02-18T20:02:41.599" v="240"/>
          <ac:spMkLst>
            <pc:docMk/>
            <pc:sldMk cId="1536527240" sldId="267"/>
            <ac:spMk id="5" creationId="{2C4D5234-723B-4F06-9DFB-46EF0A4C614B}"/>
          </ac:spMkLst>
        </pc:spChg>
        <pc:spChg chg="add del">
          <ac:chgData name="Buttram, Dr. Clifford Frederick" userId="d0ab1f01-fb2c-4611-a611-bbe12d82f838" providerId="ADAL" clId="{6862604B-3640-49CD-9B4C-B594AC08BE9B}" dt="2020-02-18T20:02:45.891" v="242"/>
          <ac:spMkLst>
            <pc:docMk/>
            <pc:sldMk cId="1536527240" sldId="267"/>
            <ac:spMk id="7" creationId="{61E24510-6BB0-40C1-BBCC-DC418DF89242}"/>
          </ac:spMkLst>
        </pc:spChg>
        <pc:graphicFrameChg chg="add del mod">
          <ac:chgData name="Buttram, Dr. Clifford Frederick" userId="d0ab1f01-fb2c-4611-a611-bbe12d82f838" providerId="ADAL" clId="{6862604B-3640-49CD-9B4C-B594AC08BE9B}" dt="2020-02-18T20:02:41.599" v="240"/>
          <ac:graphicFrameMkLst>
            <pc:docMk/>
            <pc:sldMk cId="1536527240" sldId="267"/>
            <ac:graphicFrameMk id="4" creationId="{CC9C411F-7BF6-4C4D-B433-5FFACABD3811}"/>
          </ac:graphicFrameMkLst>
        </pc:graphicFrameChg>
        <pc:graphicFrameChg chg="add del mod">
          <ac:chgData name="Buttram, Dr. Clifford Frederick" userId="d0ab1f01-fb2c-4611-a611-bbe12d82f838" providerId="ADAL" clId="{6862604B-3640-49CD-9B4C-B594AC08BE9B}" dt="2020-02-18T20:02:45.891" v="242"/>
          <ac:graphicFrameMkLst>
            <pc:docMk/>
            <pc:sldMk cId="1536527240" sldId="267"/>
            <ac:graphicFrameMk id="6" creationId="{1E70272C-51C3-45D8-9ECF-C6B54C154DC9}"/>
          </ac:graphicFrameMkLst>
        </pc:graphicFrameChg>
        <pc:picChg chg="add del mod">
          <ac:chgData name="Buttram, Dr. Clifford Frederick" userId="d0ab1f01-fb2c-4611-a611-bbe12d82f838" providerId="ADAL" clId="{6862604B-3640-49CD-9B4C-B594AC08BE9B}" dt="2020-02-18T20:02:50.824" v="244"/>
          <ac:picMkLst>
            <pc:docMk/>
            <pc:sldMk cId="1536527240" sldId="267"/>
            <ac:picMk id="8" creationId="{09DB4A24-0C9B-4D7F-A47E-C5769905C36F}"/>
          </ac:picMkLst>
        </pc:picChg>
        <pc:picChg chg="add del">
          <ac:chgData name="Buttram, Dr. Clifford Frederick" userId="d0ab1f01-fb2c-4611-a611-bbe12d82f838" providerId="ADAL" clId="{6862604B-3640-49CD-9B4C-B594AC08BE9B}" dt="2020-02-18T20:03:11.416" v="247"/>
          <ac:picMkLst>
            <pc:docMk/>
            <pc:sldMk cId="1536527240" sldId="267"/>
            <ac:picMk id="9" creationId="{53498CCA-B4D1-4974-92E4-22883B9DC336}"/>
          </ac:picMkLst>
        </pc:picChg>
        <pc:picChg chg="add">
          <ac:chgData name="Buttram, Dr. Clifford Frederick" userId="d0ab1f01-fb2c-4611-a611-bbe12d82f838" providerId="ADAL" clId="{6862604B-3640-49CD-9B4C-B594AC08BE9B}" dt="2020-02-18T20:03:14.534" v="248"/>
          <ac:picMkLst>
            <pc:docMk/>
            <pc:sldMk cId="1536527240" sldId="267"/>
            <ac:picMk id="10" creationId="{5FE00DC9-17E7-4587-947F-FE1B338911F3}"/>
          </ac:picMkLst>
        </pc:picChg>
        <pc:picChg chg="add mod">
          <ac:chgData name="Buttram, Dr. Clifford Frederick" userId="d0ab1f01-fb2c-4611-a611-bbe12d82f838" providerId="ADAL" clId="{6862604B-3640-49CD-9B4C-B594AC08BE9B}" dt="2020-02-18T20:03:25.561" v="250" actId="1076"/>
          <ac:picMkLst>
            <pc:docMk/>
            <pc:sldMk cId="1536527240" sldId="267"/>
            <ac:picMk id="11" creationId="{8CC2F94A-98D5-4AE2-B155-9C6E0EB1BB2B}"/>
          </ac:picMkLst>
        </pc:picChg>
      </pc:sldChg>
      <pc:sldChg chg="addSp modSp add ord modTransition">
        <pc:chgData name="Buttram, Dr. Clifford Frederick" userId="d0ab1f01-fb2c-4611-a611-bbe12d82f838" providerId="ADAL" clId="{6862604B-3640-49CD-9B4C-B594AC08BE9B}" dt="2020-02-18T22:06:23.694" v="2540"/>
        <pc:sldMkLst>
          <pc:docMk/>
          <pc:sldMk cId="2800981025" sldId="268"/>
        </pc:sldMkLst>
        <pc:spChg chg="mod">
          <ac:chgData name="Buttram, Dr. Clifford Frederick" userId="d0ab1f01-fb2c-4611-a611-bbe12d82f838" providerId="ADAL" clId="{6862604B-3640-49CD-9B4C-B594AC08BE9B}" dt="2020-02-18T21:18:11.965" v="1985" actId="20577"/>
          <ac:spMkLst>
            <pc:docMk/>
            <pc:sldMk cId="2800981025" sldId="268"/>
            <ac:spMk id="2" creationId="{88D6EB9F-8F40-4138-A1E3-270783E86746}"/>
          </ac:spMkLst>
        </pc:spChg>
        <pc:spChg chg="mod">
          <ac:chgData name="Buttram, Dr. Clifford Frederick" userId="d0ab1f01-fb2c-4611-a611-bbe12d82f838" providerId="ADAL" clId="{6862604B-3640-49CD-9B4C-B594AC08BE9B}" dt="2020-02-18T21:24:56.690" v="2231" actId="14100"/>
          <ac:spMkLst>
            <pc:docMk/>
            <pc:sldMk cId="2800981025" sldId="268"/>
            <ac:spMk id="3" creationId="{F08DB063-A8DA-49F4-A826-BCC54371544C}"/>
          </ac:spMkLst>
        </pc:spChg>
        <pc:picChg chg="add mod">
          <ac:chgData name="Buttram, Dr. Clifford Frederick" userId="d0ab1f01-fb2c-4611-a611-bbe12d82f838" providerId="ADAL" clId="{6862604B-3640-49CD-9B4C-B594AC08BE9B}" dt="2020-02-18T21:24:35.283" v="2226" actId="1076"/>
          <ac:picMkLst>
            <pc:docMk/>
            <pc:sldMk cId="2800981025" sldId="268"/>
            <ac:picMk id="4" creationId="{AB336A7F-7F57-4EED-AFFF-D48AA1B4FFA1}"/>
          </ac:picMkLst>
        </pc:picChg>
      </pc:sldChg>
      <pc:sldChg chg="addSp delSp modSp add ord modTransition">
        <pc:chgData name="Buttram, Dr. Clifford Frederick" userId="d0ab1f01-fb2c-4611-a611-bbe12d82f838" providerId="ADAL" clId="{6862604B-3640-49CD-9B4C-B594AC08BE9B}" dt="2020-02-18T22:06:38.933" v="2541"/>
        <pc:sldMkLst>
          <pc:docMk/>
          <pc:sldMk cId="4179977258" sldId="269"/>
        </pc:sldMkLst>
        <pc:spChg chg="mod">
          <ac:chgData name="Buttram, Dr. Clifford Frederick" userId="d0ab1f01-fb2c-4611-a611-bbe12d82f838" providerId="ADAL" clId="{6862604B-3640-49CD-9B4C-B594AC08BE9B}" dt="2020-02-18T21:21:24.030" v="2117" actId="255"/>
          <ac:spMkLst>
            <pc:docMk/>
            <pc:sldMk cId="4179977258" sldId="269"/>
            <ac:spMk id="2" creationId="{46823DD6-82B4-454E-9CC2-0FCF6A9A83F4}"/>
          </ac:spMkLst>
        </pc:spChg>
        <pc:spChg chg="add del">
          <ac:chgData name="Buttram, Dr. Clifford Frederick" userId="d0ab1f01-fb2c-4611-a611-bbe12d82f838" providerId="ADAL" clId="{6862604B-3640-49CD-9B4C-B594AC08BE9B}" dt="2020-02-18T20:06:50.499" v="343"/>
          <ac:spMkLst>
            <pc:docMk/>
            <pc:sldMk cId="4179977258" sldId="269"/>
            <ac:spMk id="3" creationId="{A2A4FF46-76E6-4AF3-89C4-7EEEA0F9FC89}"/>
          </ac:spMkLst>
        </pc:spChg>
        <pc:spChg chg="add mod">
          <ac:chgData name="Buttram, Dr. Clifford Frederick" userId="d0ab1f01-fb2c-4611-a611-bbe12d82f838" providerId="ADAL" clId="{6862604B-3640-49CD-9B4C-B594AC08BE9B}" dt="2020-02-18T21:22:40.104" v="2200" actId="20577"/>
          <ac:spMkLst>
            <pc:docMk/>
            <pc:sldMk cId="4179977258" sldId="269"/>
            <ac:spMk id="17" creationId="{CA6BE85E-D856-44EC-8DBE-D38549C62DC4}"/>
          </ac:spMkLst>
        </pc:spChg>
        <pc:graphicFrameChg chg="add del mod">
          <ac:chgData name="Buttram, Dr. Clifford Frederick" userId="d0ab1f01-fb2c-4611-a611-bbe12d82f838" providerId="ADAL" clId="{6862604B-3640-49CD-9B4C-B594AC08BE9B}" dt="2020-02-18T20:05:30.839" v="320"/>
          <ac:graphicFrameMkLst>
            <pc:docMk/>
            <pc:sldMk cId="4179977258" sldId="269"/>
            <ac:graphicFrameMk id="4" creationId="{8223D009-39A6-441C-9096-17DA8C2C4DDF}"/>
          </ac:graphicFrameMkLst>
        </pc:graphicFrameChg>
        <pc:graphicFrameChg chg="add del mod">
          <ac:chgData name="Buttram, Dr. Clifford Frederick" userId="d0ab1f01-fb2c-4611-a611-bbe12d82f838" providerId="ADAL" clId="{6862604B-3640-49CD-9B4C-B594AC08BE9B}" dt="2020-02-18T20:05:35.047" v="322"/>
          <ac:graphicFrameMkLst>
            <pc:docMk/>
            <pc:sldMk cId="4179977258" sldId="269"/>
            <ac:graphicFrameMk id="5" creationId="{737D0F15-AC96-4133-9769-851834DDE0E1}"/>
          </ac:graphicFrameMkLst>
        </pc:graphicFrameChg>
        <pc:graphicFrameChg chg="add del mod">
          <ac:chgData name="Buttram, Dr. Clifford Frederick" userId="d0ab1f01-fb2c-4611-a611-bbe12d82f838" providerId="ADAL" clId="{6862604B-3640-49CD-9B4C-B594AC08BE9B}" dt="2020-02-18T20:05:39.286" v="324"/>
          <ac:graphicFrameMkLst>
            <pc:docMk/>
            <pc:sldMk cId="4179977258" sldId="269"/>
            <ac:graphicFrameMk id="6" creationId="{074F9105-E55F-427D-81CA-16E0A206CCD3}"/>
          </ac:graphicFrameMkLst>
        </pc:graphicFrameChg>
        <pc:graphicFrameChg chg="add del mod">
          <ac:chgData name="Buttram, Dr. Clifford Frederick" userId="d0ab1f01-fb2c-4611-a611-bbe12d82f838" providerId="ADAL" clId="{6862604B-3640-49CD-9B4C-B594AC08BE9B}" dt="2020-02-18T20:05:43.854" v="326"/>
          <ac:graphicFrameMkLst>
            <pc:docMk/>
            <pc:sldMk cId="4179977258" sldId="269"/>
            <ac:graphicFrameMk id="7" creationId="{05D53C9D-7625-4856-A4ED-F2E8E3262AA5}"/>
          </ac:graphicFrameMkLst>
        </pc:graphicFrameChg>
        <pc:graphicFrameChg chg="add del mod">
          <ac:chgData name="Buttram, Dr. Clifford Frederick" userId="d0ab1f01-fb2c-4611-a611-bbe12d82f838" providerId="ADAL" clId="{6862604B-3640-49CD-9B4C-B594AC08BE9B}" dt="2020-02-18T20:05:52.551" v="330"/>
          <ac:graphicFrameMkLst>
            <pc:docMk/>
            <pc:sldMk cId="4179977258" sldId="269"/>
            <ac:graphicFrameMk id="9" creationId="{D399BC9A-1C0A-4224-B71B-9930ABA68DF5}"/>
          </ac:graphicFrameMkLst>
        </pc:graphicFrameChg>
        <pc:graphicFrameChg chg="add del mod">
          <ac:chgData name="Buttram, Dr. Clifford Frederick" userId="d0ab1f01-fb2c-4611-a611-bbe12d82f838" providerId="ADAL" clId="{6862604B-3640-49CD-9B4C-B594AC08BE9B}" dt="2020-02-18T20:06:03.254" v="332"/>
          <ac:graphicFrameMkLst>
            <pc:docMk/>
            <pc:sldMk cId="4179977258" sldId="269"/>
            <ac:graphicFrameMk id="10" creationId="{2FDB8724-BFCD-4ABF-B1B3-D0B2ADA12C13}"/>
          </ac:graphicFrameMkLst>
        </pc:graphicFrameChg>
        <pc:graphicFrameChg chg="add del mod">
          <ac:chgData name="Buttram, Dr. Clifford Frederick" userId="d0ab1f01-fb2c-4611-a611-bbe12d82f838" providerId="ADAL" clId="{6862604B-3640-49CD-9B4C-B594AC08BE9B}" dt="2020-02-18T20:06:09.126" v="334"/>
          <ac:graphicFrameMkLst>
            <pc:docMk/>
            <pc:sldMk cId="4179977258" sldId="269"/>
            <ac:graphicFrameMk id="11" creationId="{86753F70-B088-4A0C-85A5-154376D8BB3D}"/>
          </ac:graphicFrameMkLst>
        </pc:graphicFrameChg>
        <pc:graphicFrameChg chg="add del mod">
          <ac:chgData name="Buttram, Dr. Clifford Frederick" userId="d0ab1f01-fb2c-4611-a611-bbe12d82f838" providerId="ADAL" clId="{6862604B-3640-49CD-9B4C-B594AC08BE9B}" dt="2020-02-18T20:06:13.030" v="336"/>
          <ac:graphicFrameMkLst>
            <pc:docMk/>
            <pc:sldMk cId="4179977258" sldId="269"/>
            <ac:graphicFrameMk id="12" creationId="{FD2E4085-1773-403C-8ECC-BDE8D46ABF73}"/>
          </ac:graphicFrameMkLst>
        </pc:graphicFrameChg>
        <pc:graphicFrameChg chg="add del mod">
          <ac:chgData name="Buttram, Dr. Clifford Frederick" userId="d0ab1f01-fb2c-4611-a611-bbe12d82f838" providerId="ADAL" clId="{6862604B-3640-49CD-9B4C-B594AC08BE9B}" dt="2020-02-18T20:06:22.614" v="340"/>
          <ac:graphicFrameMkLst>
            <pc:docMk/>
            <pc:sldMk cId="4179977258" sldId="269"/>
            <ac:graphicFrameMk id="14" creationId="{1205CE2C-6196-4CF5-818F-C9DE4E9960B4}"/>
          </ac:graphicFrameMkLst>
        </pc:graphicFrameChg>
        <pc:picChg chg="add del mod">
          <ac:chgData name="Buttram, Dr. Clifford Frederick" userId="d0ab1f01-fb2c-4611-a611-bbe12d82f838" providerId="ADAL" clId="{6862604B-3640-49CD-9B4C-B594AC08BE9B}" dt="2020-02-18T20:05:48.242" v="328"/>
          <ac:picMkLst>
            <pc:docMk/>
            <pc:sldMk cId="4179977258" sldId="269"/>
            <ac:picMk id="8" creationId="{BEFFE27D-F6E6-45AF-8A35-364E56E74249}"/>
          </ac:picMkLst>
        </pc:picChg>
        <pc:picChg chg="add del mod">
          <ac:chgData name="Buttram, Dr. Clifford Frederick" userId="d0ab1f01-fb2c-4611-a611-bbe12d82f838" providerId="ADAL" clId="{6862604B-3640-49CD-9B4C-B594AC08BE9B}" dt="2020-02-18T20:06:17.446" v="338"/>
          <ac:picMkLst>
            <pc:docMk/>
            <pc:sldMk cId="4179977258" sldId="269"/>
            <ac:picMk id="13" creationId="{DC763B1B-4DC5-4133-8A38-88709A3F5B69}"/>
          </ac:picMkLst>
        </pc:picChg>
        <pc:picChg chg="add del mod">
          <ac:chgData name="Buttram, Dr. Clifford Frederick" userId="d0ab1f01-fb2c-4611-a611-bbe12d82f838" providerId="ADAL" clId="{6862604B-3640-49CD-9B4C-B594AC08BE9B}" dt="2020-02-18T20:06:47.117" v="342"/>
          <ac:picMkLst>
            <pc:docMk/>
            <pc:sldMk cId="4179977258" sldId="269"/>
            <ac:picMk id="15" creationId="{5D91BF76-1493-4765-AB65-95F0D90B38FF}"/>
          </ac:picMkLst>
        </pc:picChg>
        <pc:picChg chg="add mod">
          <ac:chgData name="Buttram, Dr. Clifford Frederick" userId="d0ab1f01-fb2c-4611-a611-bbe12d82f838" providerId="ADAL" clId="{6862604B-3640-49CD-9B4C-B594AC08BE9B}" dt="2020-02-18T20:06:53.146" v="345" actId="1076"/>
          <ac:picMkLst>
            <pc:docMk/>
            <pc:sldMk cId="4179977258" sldId="269"/>
            <ac:picMk id="16" creationId="{41DC99AE-329A-4545-AF12-3641E0B348A6}"/>
          </ac:picMkLst>
        </pc:picChg>
      </pc:sldChg>
      <pc:sldChg chg="modSp add modTransition">
        <pc:chgData name="Buttram, Dr. Clifford Frederick" userId="d0ab1f01-fb2c-4611-a611-bbe12d82f838" providerId="ADAL" clId="{6862604B-3640-49CD-9B4C-B594AC08BE9B}" dt="2020-02-18T22:07:05.814" v="2543"/>
        <pc:sldMkLst>
          <pc:docMk/>
          <pc:sldMk cId="952601835" sldId="270"/>
        </pc:sldMkLst>
        <pc:spChg chg="mod">
          <ac:chgData name="Buttram, Dr. Clifford Frederick" userId="d0ab1f01-fb2c-4611-a611-bbe12d82f838" providerId="ADAL" clId="{6862604B-3640-49CD-9B4C-B594AC08BE9B}" dt="2020-02-18T21:26:27.303" v="2287" actId="1076"/>
          <ac:spMkLst>
            <pc:docMk/>
            <pc:sldMk cId="952601835" sldId="270"/>
            <ac:spMk id="2" creationId="{319A4101-2412-461E-9E72-8438D5ED16EC}"/>
          </ac:spMkLst>
        </pc:spChg>
        <pc:spChg chg="mod">
          <ac:chgData name="Buttram, Dr. Clifford Frederick" userId="d0ab1f01-fb2c-4611-a611-bbe12d82f838" providerId="ADAL" clId="{6862604B-3640-49CD-9B4C-B594AC08BE9B}" dt="2020-02-18T21:58:24.430" v="2524" actId="20577"/>
          <ac:spMkLst>
            <pc:docMk/>
            <pc:sldMk cId="952601835" sldId="270"/>
            <ac:spMk id="3" creationId="{8C52F824-EC54-48F2-8D39-CA73D75E25C4}"/>
          </ac:spMkLst>
        </pc:spChg>
      </pc:sldChg>
    </pc:docChg>
  </pc:docChgLst>
  <pc:docChgLst>
    <pc:chgData name="Buttram, Dr. Clifford Frederick" userId="d0ab1f01-fb2c-4611-a611-bbe12d82f838" providerId="ADAL" clId="{0335DE78-FC8A-497F-AF24-572AA0D31C57}"/>
    <pc:docChg chg="custSel addSld modSld sldOrd">
      <pc:chgData name="Buttram, Dr. Clifford Frederick" userId="d0ab1f01-fb2c-4611-a611-bbe12d82f838" providerId="ADAL" clId="{0335DE78-FC8A-497F-AF24-572AA0D31C57}" dt="2020-02-17T16:38:16.737" v="416" actId="27636"/>
      <pc:docMkLst>
        <pc:docMk/>
      </pc:docMkLst>
      <pc:sldChg chg="modSp">
        <pc:chgData name="Buttram, Dr. Clifford Frederick" userId="d0ab1f01-fb2c-4611-a611-bbe12d82f838" providerId="ADAL" clId="{0335DE78-FC8A-497F-AF24-572AA0D31C57}" dt="2020-02-17T16:27:36.699" v="308" actId="20577"/>
        <pc:sldMkLst>
          <pc:docMk/>
          <pc:sldMk cId="528276945" sldId="256"/>
        </pc:sldMkLst>
        <pc:spChg chg="mod">
          <ac:chgData name="Buttram, Dr. Clifford Frederick" userId="d0ab1f01-fb2c-4611-a611-bbe12d82f838" providerId="ADAL" clId="{0335DE78-FC8A-497F-AF24-572AA0D31C57}" dt="2020-02-17T16:27:36.699" v="308" actId="20577"/>
          <ac:spMkLst>
            <pc:docMk/>
            <pc:sldMk cId="528276945" sldId="256"/>
            <ac:spMk id="3" creationId="{25554C28-41B9-443F-9E12-A8E74844D15B}"/>
          </ac:spMkLst>
        </pc:spChg>
      </pc:sldChg>
      <pc:sldChg chg="modSp">
        <pc:chgData name="Buttram, Dr. Clifford Frederick" userId="d0ab1f01-fb2c-4611-a611-bbe12d82f838" providerId="ADAL" clId="{0335DE78-FC8A-497F-AF24-572AA0D31C57}" dt="2020-02-17T16:23:35.688" v="297" actId="6549"/>
        <pc:sldMkLst>
          <pc:docMk/>
          <pc:sldMk cId="1021770654" sldId="257"/>
        </pc:sldMkLst>
        <pc:spChg chg="mod">
          <ac:chgData name="Buttram, Dr. Clifford Frederick" userId="d0ab1f01-fb2c-4611-a611-bbe12d82f838" providerId="ADAL" clId="{0335DE78-FC8A-497F-AF24-572AA0D31C57}" dt="2020-02-17T16:23:35.688" v="297" actId="6549"/>
          <ac:spMkLst>
            <pc:docMk/>
            <pc:sldMk cId="1021770654" sldId="257"/>
            <ac:spMk id="3" creationId="{9629942D-9F81-4761-B3F1-A5837EDCC03C}"/>
          </ac:spMkLst>
        </pc:spChg>
      </pc:sldChg>
      <pc:sldChg chg="modSp ord">
        <pc:chgData name="Buttram, Dr. Clifford Frederick" userId="d0ab1f01-fb2c-4611-a611-bbe12d82f838" providerId="ADAL" clId="{0335DE78-FC8A-497F-AF24-572AA0D31C57}" dt="2020-02-17T16:37:25.667" v="414" actId="27636"/>
        <pc:sldMkLst>
          <pc:docMk/>
          <pc:sldMk cId="3441582557" sldId="258"/>
        </pc:sldMkLst>
        <pc:spChg chg="mod">
          <ac:chgData name="Buttram, Dr. Clifford Frederick" userId="d0ab1f01-fb2c-4611-a611-bbe12d82f838" providerId="ADAL" clId="{0335DE78-FC8A-497F-AF24-572AA0D31C57}" dt="2020-02-17T16:09:43.857" v="37" actId="255"/>
          <ac:spMkLst>
            <pc:docMk/>
            <pc:sldMk cId="3441582557" sldId="258"/>
            <ac:spMk id="2" creationId="{5BA0ED40-8BC5-4B6D-9A13-DAE8395A5DEE}"/>
          </ac:spMkLst>
        </pc:spChg>
        <pc:spChg chg="mod">
          <ac:chgData name="Buttram, Dr. Clifford Frederick" userId="d0ab1f01-fb2c-4611-a611-bbe12d82f838" providerId="ADAL" clId="{0335DE78-FC8A-497F-AF24-572AA0D31C57}" dt="2020-02-17T16:37:25.667" v="414" actId="27636"/>
          <ac:spMkLst>
            <pc:docMk/>
            <pc:sldMk cId="3441582557" sldId="258"/>
            <ac:spMk id="3" creationId="{9DD202E5-2A77-44A6-A279-D8150EFE1083}"/>
          </ac:spMkLst>
        </pc:spChg>
      </pc:sldChg>
      <pc:sldChg chg="modSp">
        <pc:chgData name="Buttram, Dr. Clifford Frederick" userId="d0ab1f01-fb2c-4611-a611-bbe12d82f838" providerId="ADAL" clId="{0335DE78-FC8A-497F-AF24-572AA0D31C57}" dt="2020-02-17T16:38:16.737" v="416" actId="27636"/>
        <pc:sldMkLst>
          <pc:docMk/>
          <pc:sldMk cId="3254243715" sldId="259"/>
        </pc:sldMkLst>
        <pc:spChg chg="mod">
          <ac:chgData name="Buttram, Dr. Clifford Frederick" userId="d0ab1f01-fb2c-4611-a611-bbe12d82f838" providerId="ADAL" clId="{0335DE78-FC8A-497F-AF24-572AA0D31C57}" dt="2020-02-17T16:38:16.737" v="416" actId="27636"/>
          <ac:spMkLst>
            <pc:docMk/>
            <pc:sldMk cId="3254243715" sldId="259"/>
            <ac:spMk id="3" creationId="{765850AB-96D9-4C15-8EA2-1C0E3FA56830}"/>
          </ac:spMkLst>
        </pc:spChg>
      </pc:sldChg>
      <pc:sldChg chg="modSp ord">
        <pc:chgData name="Buttram, Dr. Clifford Frederick" userId="d0ab1f01-fb2c-4611-a611-bbe12d82f838" providerId="ADAL" clId="{0335DE78-FC8A-497F-AF24-572AA0D31C57}" dt="2020-02-17T16:35:30.444" v="411" actId="20577"/>
        <pc:sldMkLst>
          <pc:docMk/>
          <pc:sldMk cId="797389153" sldId="261"/>
        </pc:sldMkLst>
        <pc:spChg chg="mod">
          <ac:chgData name="Buttram, Dr. Clifford Frederick" userId="d0ab1f01-fb2c-4611-a611-bbe12d82f838" providerId="ADAL" clId="{0335DE78-FC8A-497F-AF24-572AA0D31C57}" dt="2020-02-17T16:35:30.444" v="411" actId="20577"/>
          <ac:spMkLst>
            <pc:docMk/>
            <pc:sldMk cId="797389153" sldId="261"/>
            <ac:spMk id="2" creationId="{59180228-CCC3-40EE-BA10-BFFC9CCF2975}"/>
          </ac:spMkLst>
        </pc:spChg>
      </pc:sldChg>
      <pc:sldChg chg="modSp">
        <pc:chgData name="Buttram, Dr. Clifford Frederick" userId="d0ab1f01-fb2c-4611-a611-bbe12d82f838" providerId="ADAL" clId="{0335DE78-FC8A-497F-AF24-572AA0D31C57}" dt="2020-02-17T16:21:49.642" v="285" actId="20577"/>
        <pc:sldMkLst>
          <pc:docMk/>
          <pc:sldMk cId="1625107054" sldId="264"/>
        </pc:sldMkLst>
        <pc:spChg chg="mod">
          <ac:chgData name="Buttram, Dr. Clifford Frederick" userId="d0ab1f01-fb2c-4611-a611-bbe12d82f838" providerId="ADAL" clId="{0335DE78-FC8A-497F-AF24-572AA0D31C57}" dt="2020-02-17T16:21:49.642" v="285" actId="20577"/>
          <ac:spMkLst>
            <pc:docMk/>
            <pc:sldMk cId="1625107054" sldId="264"/>
            <ac:spMk id="3" creationId="{487B712C-3305-40DD-AF3F-54B9A1807DB9}"/>
          </ac:spMkLst>
        </pc:spChg>
      </pc:sldChg>
      <pc:sldChg chg="ord">
        <pc:chgData name="Buttram, Dr. Clifford Frederick" userId="d0ab1f01-fb2c-4611-a611-bbe12d82f838" providerId="ADAL" clId="{0335DE78-FC8A-497F-AF24-572AA0D31C57}" dt="2020-02-17T16:26:47.611" v="299" actId="27636"/>
        <pc:sldMkLst>
          <pc:docMk/>
          <pc:sldMk cId="1016851448" sldId="265"/>
        </pc:sldMkLst>
      </pc:sldChg>
      <pc:sldChg chg="modSp add">
        <pc:chgData name="Buttram, Dr. Clifford Frederick" userId="d0ab1f01-fb2c-4611-a611-bbe12d82f838" providerId="ADAL" clId="{0335DE78-FC8A-497F-AF24-572AA0D31C57}" dt="2020-02-17T16:34:47.529" v="384" actId="20577"/>
        <pc:sldMkLst>
          <pc:docMk/>
          <pc:sldMk cId="2304097200" sldId="266"/>
        </pc:sldMkLst>
        <pc:spChg chg="mod">
          <ac:chgData name="Buttram, Dr. Clifford Frederick" userId="d0ab1f01-fb2c-4611-a611-bbe12d82f838" providerId="ADAL" clId="{0335DE78-FC8A-497F-AF24-572AA0D31C57}" dt="2020-02-17T16:31:06.123" v="356" actId="115"/>
          <ac:spMkLst>
            <pc:docMk/>
            <pc:sldMk cId="2304097200" sldId="266"/>
            <ac:spMk id="2" creationId="{A98F0C5A-5E63-466C-B370-686F7A852391}"/>
          </ac:spMkLst>
        </pc:spChg>
        <pc:spChg chg="mod">
          <ac:chgData name="Buttram, Dr. Clifford Frederick" userId="d0ab1f01-fb2c-4611-a611-bbe12d82f838" providerId="ADAL" clId="{0335DE78-FC8A-497F-AF24-572AA0D31C57}" dt="2020-02-17T16:34:47.529" v="384" actId="20577"/>
          <ac:spMkLst>
            <pc:docMk/>
            <pc:sldMk cId="2304097200" sldId="266"/>
            <ac:spMk id="3" creationId="{231015B1-3F36-4D7E-A622-1F7B9427588A}"/>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205B253-08F5-483F-8D9A-53BDD684A329}" type="doc">
      <dgm:prSet loTypeId="urn:microsoft.com/office/officeart/2011/layout/ConvergingText" loCatId="process" qsTypeId="urn:microsoft.com/office/officeart/2005/8/quickstyle/simple1" qsCatId="simple" csTypeId="urn:microsoft.com/office/officeart/2005/8/colors/accent1_2" csCatId="accent1" phldr="1"/>
      <dgm:spPr/>
      <dgm:t>
        <a:bodyPr/>
        <a:lstStyle/>
        <a:p>
          <a:endParaRPr lang="en-US"/>
        </a:p>
      </dgm:t>
    </dgm:pt>
    <dgm:pt modelId="{D4AE6F72-7655-4AF6-B8E8-7AAB70703AE5}">
      <dgm:prSet phldrT="[Text]" custT="1"/>
      <dgm:spPr/>
      <dgm:t>
        <a:bodyPr/>
        <a:lstStyle/>
        <a:p>
          <a:r>
            <a:rPr lang="en-US" sz="1100" dirty="0"/>
            <a:t>-Lack of full student participation</a:t>
          </a:r>
        </a:p>
        <a:p>
          <a:r>
            <a:rPr lang="en-US" sz="1100" dirty="0"/>
            <a:t>-Student’s awareness of the SLOs</a:t>
          </a:r>
        </a:p>
        <a:p>
          <a:r>
            <a:rPr lang="en-US" sz="1100" dirty="0"/>
            <a:t>-Integrity and/or adjustment of the course SLOs</a:t>
          </a:r>
        </a:p>
        <a:p>
          <a:r>
            <a:rPr lang="en-US" sz="1100" dirty="0"/>
            <a:t>-Detail of survey questions</a:t>
          </a:r>
        </a:p>
        <a:p>
          <a:r>
            <a:rPr lang="en-US" sz="1100" dirty="0"/>
            <a:t>-Syllabus/SLO Synergy</a:t>
          </a:r>
        </a:p>
        <a:p>
          <a:endParaRPr lang="en-US" sz="1100" dirty="0"/>
        </a:p>
      </dgm:t>
    </dgm:pt>
    <dgm:pt modelId="{7C41A4EE-A70E-4660-A2B3-473CDBD90A41}" type="parTrans" cxnId="{77A41CB3-2A84-40E2-8795-967E391838B9}">
      <dgm:prSet/>
      <dgm:spPr/>
      <dgm:t>
        <a:bodyPr/>
        <a:lstStyle/>
        <a:p>
          <a:endParaRPr lang="en-US"/>
        </a:p>
      </dgm:t>
    </dgm:pt>
    <dgm:pt modelId="{073F44C9-784F-4325-8FEF-5DDD0170B40E}" type="sibTrans" cxnId="{77A41CB3-2A84-40E2-8795-967E391838B9}">
      <dgm:prSet/>
      <dgm:spPr/>
      <dgm:t>
        <a:bodyPr/>
        <a:lstStyle/>
        <a:p>
          <a:endParaRPr lang="en-US"/>
        </a:p>
      </dgm:t>
    </dgm:pt>
    <dgm:pt modelId="{859F57A1-3D9D-4F64-9951-5A9619B9C718}">
      <dgm:prSet phldrT="[Text]"/>
      <dgm:spPr/>
      <dgm:t>
        <a:bodyPr/>
        <a:lstStyle/>
        <a:p>
          <a:r>
            <a:rPr lang="en-US" dirty="0"/>
            <a:t>Program LOs</a:t>
          </a:r>
        </a:p>
      </dgm:t>
    </dgm:pt>
    <dgm:pt modelId="{691EF2D5-0C36-423D-B8B4-E8B9113C214F}" type="parTrans" cxnId="{A0FF113F-829E-49DC-97E5-51758F31E763}">
      <dgm:prSet/>
      <dgm:spPr/>
      <dgm:t>
        <a:bodyPr/>
        <a:lstStyle/>
        <a:p>
          <a:endParaRPr lang="en-US"/>
        </a:p>
      </dgm:t>
    </dgm:pt>
    <dgm:pt modelId="{F37CE0A1-590A-49DD-ACC7-11C3A1978292}" type="sibTrans" cxnId="{A0FF113F-829E-49DC-97E5-51758F31E763}">
      <dgm:prSet/>
      <dgm:spPr/>
      <dgm:t>
        <a:bodyPr/>
        <a:lstStyle/>
        <a:p>
          <a:endParaRPr lang="en-US"/>
        </a:p>
      </dgm:t>
    </dgm:pt>
    <dgm:pt modelId="{D9945569-6429-41E0-99D4-D99F1D377391}">
      <dgm:prSet phldrT="[Text]"/>
      <dgm:spPr/>
      <dgm:t>
        <a:bodyPr/>
        <a:lstStyle/>
        <a:p>
          <a:r>
            <a:rPr lang="en-US" dirty="0"/>
            <a:t>External Directives</a:t>
          </a:r>
        </a:p>
      </dgm:t>
    </dgm:pt>
    <dgm:pt modelId="{639D3292-2CB8-4054-AC93-9CDED9A150E8}" type="parTrans" cxnId="{77BFC0C5-5B5D-4070-B34D-546A6FD8B1F9}">
      <dgm:prSet/>
      <dgm:spPr/>
      <dgm:t>
        <a:bodyPr/>
        <a:lstStyle/>
        <a:p>
          <a:endParaRPr lang="en-US"/>
        </a:p>
      </dgm:t>
    </dgm:pt>
    <dgm:pt modelId="{5B2BB9EF-7D4C-4416-8D16-90FF2BED30DB}" type="sibTrans" cxnId="{77BFC0C5-5B5D-4070-B34D-546A6FD8B1F9}">
      <dgm:prSet/>
      <dgm:spPr/>
      <dgm:t>
        <a:bodyPr/>
        <a:lstStyle/>
        <a:p>
          <a:endParaRPr lang="en-US"/>
        </a:p>
      </dgm:t>
    </dgm:pt>
    <dgm:pt modelId="{57138B0E-6CB7-4529-A2AF-6B798779C427}">
      <dgm:prSet phldrT="[Text]"/>
      <dgm:spPr/>
      <dgm:t>
        <a:bodyPr/>
        <a:lstStyle/>
        <a:p>
          <a:r>
            <a:rPr lang="en-US" dirty="0"/>
            <a:t>Curriculum Mandates</a:t>
          </a:r>
        </a:p>
      </dgm:t>
    </dgm:pt>
    <dgm:pt modelId="{B61B811B-533E-4053-934E-7CADCC345214}" type="parTrans" cxnId="{DCA26E14-37F2-4A5A-91FB-1BA77A46170F}">
      <dgm:prSet/>
      <dgm:spPr/>
      <dgm:t>
        <a:bodyPr/>
        <a:lstStyle/>
        <a:p>
          <a:endParaRPr lang="en-US"/>
        </a:p>
      </dgm:t>
    </dgm:pt>
    <dgm:pt modelId="{853CE1CF-BE48-412B-B361-34D4A6D0DD87}" type="sibTrans" cxnId="{DCA26E14-37F2-4A5A-91FB-1BA77A46170F}">
      <dgm:prSet/>
      <dgm:spPr/>
      <dgm:t>
        <a:bodyPr/>
        <a:lstStyle/>
        <a:p>
          <a:endParaRPr lang="en-US"/>
        </a:p>
      </dgm:t>
    </dgm:pt>
    <dgm:pt modelId="{783E3D3E-2C9C-491D-9867-D78A0492CF46}" type="pres">
      <dgm:prSet presAssocID="{2205B253-08F5-483F-8D9A-53BDD684A329}" presName="Name0" presStyleCnt="0">
        <dgm:presLayoutVars>
          <dgm:chMax/>
          <dgm:chPref val="1"/>
          <dgm:dir/>
          <dgm:animOne val="branch"/>
          <dgm:animLvl val="lvl"/>
          <dgm:resizeHandles/>
        </dgm:presLayoutVars>
      </dgm:prSet>
      <dgm:spPr/>
    </dgm:pt>
    <dgm:pt modelId="{3C6465C2-F832-42F1-9B10-7EDE833F660A}" type="pres">
      <dgm:prSet presAssocID="{D4AE6F72-7655-4AF6-B8E8-7AAB70703AE5}" presName="composite" presStyleCnt="0"/>
      <dgm:spPr/>
    </dgm:pt>
    <dgm:pt modelId="{511FAD70-CD13-4FCC-A142-0DC64D88292A}" type="pres">
      <dgm:prSet presAssocID="{D4AE6F72-7655-4AF6-B8E8-7AAB70703AE5}" presName="ParentAccent1" presStyleLbl="alignNode1" presStyleIdx="0" presStyleCnt="34"/>
      <dgm:spPr/>
    </dgm:pt>
    <dgm:pt modelId="{3DAFAB4F-B6FE-412A-98E6-D8331F2CC84B}" type="pres">
      <dgm:prSet presAssocID="{D4AE6F72-7655-4AF6-B8E8-7AAB70703AE5}" presName="ParentAccent2" presStyleLbl="alignNode1" presStyleIdx="1" presStyleCnt="34"/>
      <dgm:spPr/>
    </dgm:pt>
    <dgm:pt modelId="{47D6184C-CD91-428C-8533-9DBB6219B517}" type="pres">
      <dgm:prSet presAssocID="{D4AE6F72-7655-4AF6-B8E8-7AAB70703AE5}" presName="ParentAccent3" presStyleLbl="alignNode1" presStyleIdx="2" presStyleCnt="34"/>
      <dgm:spPr/>
    </dgm:pt>
    <dgm:pt modelId="{EAEDBA14-0C85-4515-86CC-F9A15D117973}" type="pres">
      <dgm:prSet presAssocID="{D4AE6F72-7655-4AF6-B8E8-7AAB70703AE5}" presName="ParentAccent4" presStyleLbl="alignNode1" presStyleIdx="3" presStyleCnt="34"/>
      <dgm:spPr/>
    </dgm:pt>
    <dgm:pt modelId="{707BD13F-6F0E-4551-A1E1-6CCEADA785F0}" type="pres">
      <dgm:prSet presAssocID="{D4AE6F72-7655-4AF6-B8E8-7AAB70703AE5}" presName="ParentAccent5" presStyleLbl="alignNode1" presStyleIdx="4" presStyleCnt="34"/>
      <dgm:spPr/>
    </dgm:pt>
    <dgm:pt modelId="{701BF2AC-8757-4EC9-A759-8E175796A344}" type="pres">
      <dgm:prSet presAssocID="{D4AE6F72-7655-4AF6-B8E8-7AAB70703AE5}" presName="ParentAccent6" presStyleLbl="alignNode1" presStyleIdx="5" presStyleCnt="34"/>
      <dgm:spPr/>
    </dgm:pt>
    <dgm:pt modelId="{874A514B-B61B-4704-A042-BC19CA03228F}" type="pres">
      <dgm:prSet presAssocID="{D4AE6F72-7655-4AF6-B8E8-7AAB70703AE5}" presName="ParentAccent7" presStyleLbl="alignNode1" presStyleIdx="6" presStyleCnt="34"/>
      <dgm:spPr/>
    </dgm:pt>
    <dgm:pt modelId="{D94A3995-CC8C-41C1-B649-AD30499495DE}" type="pres">
      <dgm:prSet presAssocID="{D4AE6F72-7655-4AF6-B8E8-7AAB70703AE5}" presName="ParentAccent8" presStyleLbl="alignNode1" presStyleIdx="7" presStyleCnt="34"/>
      <dgm:spPr/>
    </dgm:pt>
    <dgm:pt modelId="{B09CF312-7FF3-4A7F-8FE8-7D336A8F284D}" type="pres">
      <dgm:prSet presAssocID="{D4AE6F72-7655-4AF6-B8E8-7AAB70703AE5}" presName="ParentAccent9" presStyleLbl="alignNode1" presStyleIdx="8" presStyleCnt="34"/>
      <dgm:spPr/>
    </dgm:pt>
    <dgm:pt modelId="{D796034D-0C48-4F24-B951-6262B56E7AA9}" type="pres">
      <dgm:prSet presAssocID="{D4AE6F72-7655-4AF6-B8E8-7AAB70703AE5}" presName="ParentAccent10" presStyleLbl="alignNode1" presStyleIdx="9" presStyleCnt="34"/>
      <dgm:spPr/>
    </dgm:pt>
    <dgm:pt modelId="{1164CF51-7313-492B-9AAA-81E33B0BB680}" type="pres">
      <dgm:prSet presAssocID="{D4AE6F72-7655-4AF6-B8E8-7AAB70703AE5}" presName="Parent" presStyleLbl="alignNode1" presStyleIdx="10" presStyleCnt="34" custScaleY="117369">
        <dgm:presLayoutVars>
          <dgm:chMax val="5"/>
          <dgm:chPref val="3"/>
          <dgm:bulletEnabled val="1"/>
        </dgm:presLayoutVars>
      </dgm:prSet>
      <dgm:spPr/>
    </dgm:pt>
    <dgm:pt modelId="{D81D0BCD-9514-4D6C-9293-83DEB6FA6C84}" type="pres">
      <dgm:prSet presAssocID="{859F57A1-3D9D-4F64-9951-5A9619B9C718}" presName="Child1Accent1" presStyleLbl="alignNode1" presStyleIdx="11" presStyleCnt="34"/>
      <dgm:spPr/>
    </dgm:pt>
    <dgm:pt modelId="{EBCE61E5-87A0-474D-AD4E-2EBF0DCE44FC}" type="pres">
      <dgm:prSet presAssocID="{859F57A1-3D9D-4F64-9951-5A9619B9C718}" presName="Child1Accent2" presStyleLbl="alignNode1" presStyleIdx="12" presStyleCnt="34"/>
      <dgm:spPr/>
    </dgm:pt>
    <dgm:pt modelId="{1A873A8C-F9EE-42E4-A082-4A0EDB322850}" type="pres">
      <dgm:prSet presAssocID="{859F57A1-3D9D-4F64-9951-5A9619B9C718}" presName="Child1Accent3" presStyleLbl="alignNode1" presStyleIdx="13" presStyleCnt="34"/>
      <dgm:spPr/>
    </dgm:pt>
    <dgm:pt modelId="{BAB0A7EF-77C5-4A61-AFD5-2EFFCD817744}" type="pres">
      <dgm:prSet presAssocID="{859F57A1-3D9D-4F64-9951-5A9619B9C718}" presName="Child1Accent4" presStyleLbl="alignNode1" presStyleIdx="14" presStyleCnt="34"/>
      <dgm:spPr/>
    </dgm:pt>
    <dgm:pt modelId="{396D6EC5-72EB-4BD3-9AB6-F55E76C55D24}" type="pres">
      <dgm:prSet presAssocID="{859F57A1-3D9D-4F64-9951-5A9619B9C718}" presName="Child1Accent5" presStyleLbl="alignNode1" presStyleIdx="15" presStyleCnt="34"/>
      <dgm:spPr/>
    </dgm:pt>
    <dgm:pt modelId="{E836C255-CBB5-4649-A6B5-08250E31B593}" type="pres">
      <dgm:prSet presAssocID="{859F57A1-3D9D-4F64-9951-5A9619B9C718}" presName="Child1Accent6" presStyleLbl="alignNode1" presStyleIdx="16" presStyleCnt="34"/>
      <dgm:spPr/>
    </dgm:pt>
    <dgm:pt modelId="{CF47A741-5987-4C23-932F-DB7E53AA06F6}" type="pres">
      <dgm:prSet presAssocID="{859F57A1-3D9D-4F64-9951-5A9619B9C718}" presName="Child1Accent7" presStyleLbl="alignNode1" presStyleIdx="17" presStyleCnt="34"/>
      <dgm:spPr/>
    </dgm:pt>
    <dgm:pt modelId="{F54DB5FD-B549-4D93-AC49-B5DB14D019C2}" type="pres">
      <dgm:prSet presAssocID="{859F57A1-3D9D-4F64-9951-5A9619B9C718}" presName="Child1Accent8" presStyleLbl="alignNode1" presStyleIdx="18" presStyleCnt="34"/>
      <dgm:spPr/>
    </dgm:pt>
    <dgm:pt modelId="{69E90190-07AF-4469-9E81-8F634A865A22}" type="pres">
      <dgm:prSet presAssocID="{859F57A1-3D9D-4F64-9951-5A9619B9C718}" presName="Child1Accent9" presStyleLbl="alignNode1" presStyleIdx="19" presStyleCnt="34"/>
      <dgm:spPr/>
    </dgm:pt>
    <dgm:pt modelId="{7563CBF2-7EF9-4790-9C42-5AC8701FA5BB}" type="pres">
      <dgm:prSet presAssocID="{859F57A1-3D9D-4F64-9951-5A9619B9C718}" presName="Child1" presStyleLbl="revTx" presStyleIdx="0" presStyleCnt="3">
        <dgm:presLayoutVars>
          <dgm:chMax/>
          <dgm:chPref val="0"/>
          <dgm:bulletEnabled val="1"/>
        </dgm:presLayoutVars>
      </dgm:prSet>
      <dgm:spPr/>
    </dgm:pt>
    <dgm:pt modelId="{E23E9E6D-DB4F-4C3C-9E46-9E0D26E8C4CB}" type="pres">
      <dgm:prSet presAssocID="{D9945569-6429-41E0-99D4-D99F1D377391}" presName="Child2Accent1" presStyleLbl="alignNode1" presStyleIdx="20" presStyleCnt="34"/>
      <dgm:spPr/>
    </dgm:pt>
    <dgm:pt modelId="{97F92D89-F0A4-4DC9-A9B3-AB3DD7528423}" type="pres">
      <dgm:prSet presAssocID="{D9945569-6429-41E0-99D4-D99F1D377391}" presName="Child2Accent2" presStyleLbl="alignNode1" presStyleIdx="21" presStyleCnt="34"/>
      <dgm:spPr/>
    </dgm:pt>
    <dgm:pt modelId="{646BF1B7-C576-42E5-B071-042673E711EA}" type="pres">
      <dgm:prSet presAssocID="{D9945569-6429-41E0-99D4-D99F1D377391}" presName="Child2Accent3" presStyleLbl="alignNode1" presStyleIdx="22" presStyleCnt="34"/>
      <dgm:spPr/>
    </dgm:pt>
    <dgm:pt modelId="{FC132899-3E61-494B-837D-3DCE9A007B39}" type="pres">
      <dgm:prSet presAssocID="{D9945569-6429-41E0-99D4-D99F1D377391}" presName="Child2Accent4" presStyleLbl="alignNode1" presStyleIdx="23" presStyleCnt="34"/>
      <dgm:spPr/>
    </dgm:pt>
    <dgm:pt modelId="{65335D45-0915-4E10-813B-DC75099106EA}" type="pres">
      <dgm:prSet presAssocID="{D9945569-6429-41E0-99D4-D99F1D377391}" presName="Child2Accent5" presStyleLbl="alignNode1" presStyleIdx="24" presStyleCnt="34"/>
      <dgm:spPr/>
    </dgm:pt>
    <dgm:pt modelId="{0658B77F-DE9A-4AC3-A98D-270E5F849F70}" type="pres">
      <dgm:prSet presAssocID="{D9945569-6429-41E0-99D4-D99F1D377391}" presName="Child2Accent6" presStyleLbl="alignNode1" presStyleIdx="25" presStyleCnt="34"/>
      <dgm:spPr/>
    </dgm:pt>
    <dgm:pt modelId="{FBA63DBC-1C06-4ED5-9D4C-BB6A1E509A10}" type="pres">
      <dgm:prSet presAssocID="{D9945569-6429-41E0-99D4-D99F1D377391}" presName="Child2Accent7" presStyleLbl="alignNode1" presStyleIdx="26" presStyleCnt="34"/>
      <dgm:spPr/>
    </dgm:pt>
    <dgm:pt modelId="{B0643CE3-52E6-4406-B5BC-9A63B7F00A40}" type="pres">
      <dgm:prSet presAssocID="{D9945569-6429-41E0-99D4-D99F1D377391}" presName="Child2" presStyleLbl="revTx" presStyleIdx="1" presStyleCnt="3">
        <dgm:presLayoutVars>
          <dgm:chMax/>
          <dgm:chPref val="0"/>
          <dgm:bulletEnabled val="1"/>
        </dgm:presLayoutVars>
      </dgm:prSet>
      <dgm:spPr/>
    </dgm:pt>
    <dgm:pt modelId="{1149AC55-423C-4CA3-8AF3-F84AE81750CA}" type="pres">
      <dgm:prSet presAssocID="{57138B0E-6CB7-4529-A2AF-6B798779C427}" presName="Child3Accent1" presStyleLbl="alignNode1" presStyleIdx="27" presStyleCnt="34"/>
      <dgm:spPr/>
    </dgm:pt>
    <dgm:pt modelId="{E7AF23D8-7FAD-4E2A-9C62-0468CD95AC73}" type="pres">
      <dgm:prSet presAssocID="{57138B0E-6CB7-4529-A2AF-6B798779C427}" presName="Child3Accent2" presStyleLbl="alignNode1" presStyleIdx="28" presStyleCnt="34"/>
      <dgm:spPr/>
    </dgm:pt>
    <dgm:pt modelId="{F396588D-2F76-40DC-B772-F477C05B6910}" type="pres">
      <dgm:prSet presAssocID="{57138B0E-6CB7-4529-A2AF-6B798779C427}" presName="Child3Accent3" presStyleLbl="alignNode1" presStyleIdx="29" presStyleCnt="34"/>
      <dgm:spPr/>
    </dgm:pt>
    <dgm:pt modelId="{E959448E-B6FC-42DD-9E74-C559D32BB2EA}" type="pres">
      <dgm:prSet presAssocID="{57138B0E-6CB7-4529-A2AF-6B798779C427}" presName="Child3Accent4" presStyleLbl="alignNode1" presStyleIdx="30" presStyleCnt="34"/>
      <dgm:spPr/>
    </dgm:pt>
    <dgm:pt modelId="{BB9FBF0E-4F0F-4F3F-BB18-3B51FC8C1CB4}" type="pres">
      <dgm:prSet presAssocID="{57138B0E-6CB7-4529-A2AF-6B798779C427}" presName="Child3Accent5" presStyleLbl="alignNode1" presStyleIdx="31" presStyleCnt="34"/>
      <dgm:spPr/>
    </dgm:pt>
    <dgm:pt modelId="{89687CF0-8AF9-45B7-9BD9-AD26462D03A1}" type="pres">
      <dgm:prSet presAssocID="{57138B0E-6CB7-4529-A2AF-6B798779C427}" presName="Child3Accent6" presStyleLbl="alignNode1" presStyleIdx="32" presStyleCnt="34"/>
      <dgm:spPr/>
    </dgm:pt>
    <dgm:pt modelId="{CE27691B-60FB-45F2-9D92-FEA8DC0300B4}" type="pres">
      <dgm:prSet presAssocID="{57138B0E-6CB7-4529-A2AF-6B798779C427}" presName="Child3Accent7" presStyleLbl="alignNode1" presStyleIdx="33" presStyleCnt="34"/>
      <dgm:spPr/>
    </dgm:pt>
    <dgm:pt modelId="{C2E1DA44-A83C-4EA0-8B34-BA3D7B83A6D0}" type="pres">
      <dgm:prSet presAssocID="{57138B0E-6CB7-4529-A2AF-6B798779C427}" presName="Child3" presStyleLbl="revTx" presStyleIdx="2" presStyleCnt="3">
        <dgm:presLayoutVars>
          <dgm:chMax/>
          <dgm:chPref val="0"/>
          <dgm:bulletEnabled val="1"/>
        </dgm:presLayoutVars>
      </dgm:prSet>
      <dgm:spPr/>
    </dgm:pt>
  </dgm:ptLst>
  <dgm:cxnLst>
    <dgm:cxn modelId="{DCA26E14-37F2-4A5A-91FB-1BA77A46170F}" srcId="{D4AE6F72-7655-4AF6-B8E8-7AAB70703AE5}" destId="{57138B0E-6CB7-4529-A2AF-6B798779C427}" srcOrd="2" destOrd="0" parTransId="{B61B811B-533E-4053-934E-7CADCC345214}" sibTransId="{853CE1CF-BE48-412B-B361-34D4A6D0DD87}"/>
    <dgm:cxn modelId="{13AF2228-5CBB-4CE0-A04F-C4930EFF5892}" type="presOf" srcId="{859F57A1-3D9D-4F64-9951-5A9619B9C718}" destId="{7563CBF2-7EF9-4790-9C42-5AC8701FA5BB}" srcOrd="0" destOrd="0" presId="urn:microsoft.com/office/officeart/2011/layout/ConvergingText"/>
    <dgm:cxn modelId="{D802192D-A58B-4155-A2BD-97C6D1ED311A}" type="presOf" srcId="{57138B0E-6CB7-4529-A2AF-6B798779C427}" destId="{C2E1DA44-A83C-4EA0-8B34-BA3D7B83A6D0}" srcOrd="0" destOrd="0" presId="urn:microsoft.com/office/officeart/2011/layout/ConvergingText"/>
    <dgm:cxn modelId="{E77C5B31-9A9D-4534-B55F-BCB9A558F3DB}" type="presOf" srcId="{D9945569-6429-41E0-99D4-D99F1D377391}" destId="{B0643CE3-52E6-4406-B5BC-9A63B7F00A40}" srcOrd="0" destOrd="0" presId="urn:microsoft.com/office/officeart/2011/layout/ConvergingText"/>
    <dgm:cxn modelId="{A0FF113F-829E-49DC-97E5-51758F31E763}" srcId="{D4AE6F72-7655-4AF6-B8E8-7AAB70703AE5}" destId="{859F57A1-3D9D-4F64-9951-5A9619B9C718}" srcOrd="0" destOrd="0" parTransId="{691EF2D5-0C36-423D-B8B4-E8B9113C214F}" sibTransId="{F37CE0A1-590A-49DD-ACC7-11C3A1978292}"/>
    <dgm:cxn modelId="{043BDB97-B277-4F4F-A56D-A081C41A8892}" type="presOf" srcId="{D4AE6F72-7655-4AF6-B8E8-7AAB70703AE5}" destId="{1164CF51-7313-492B-9AAA-81E33B0BB680}" srcOrd="0" destOrd="0" presId="urn:microsoft.com/office/officeart/2011/layout/ConvergingText"/>
    <dgm:cxn modelId="{DD7BD6B1-96A4-48AA-9604-DCC11C877546}" type="presOf" srcId="{2205B253-08F5-483F-8D9A-53BDD684A329}" destId="{783E3D3E-2C9C-491D-9867-D78A0492CF46}" srcOrd="0" destOrd="0" presId="urn:microsoft.com/office/officeart/2011/layout/ConvergingText"/>
    <dgm:cxn modelId="{77A41CB3-2A84-40E2-8795-967E391838B9}" srcId="{2205B253-08F5-483F-8D9A-53BDD684A329}" destId="{D4AE6F72-7655-4AF6-B8E8-7AAB70703AE5}" srcOrd="0" destOrd="0" parTransId="{7C41A4EE-A70E-4660-A2B3-473CDBD90A41}" sibTransId="{073F44C9-784F-4325-8FEF-5DDD0170B40E}"/>
    <dgm:cxn modelId="{77BFC0C5-5B5D-4070-B34D-546A6FD8B1F9}" srcId="{D4AE6F72-7655-4AF6-B8E8-7AAB70703AE5}" destId="{D9945569-6429-41E0-99D4-D99F1D377391}" srcOrd="1" destOrd="0" parTransId="{639D3292-2CB8-4054-AC93-9CDED9A150E8}" sibTransId="{5B2BB9EF-7D4C-4416-8D16-90FF2BED30DB}"/>
    <dgm:cxn modelId="{17FD13E1-E9F2-43FA-857C-E83E377F0642}" type="presParOf" srcId="{783E3D3E-2C9C-491D-9867-D78A0492CF46}" destId="{3C6465C2-F832-42F1-9B10-7EDE833F660A}" srcOrd="0" destOrd="0" presId="urn:microsoft.com/office/officeart/2011/layout/ConvergingText"/>
    <dgm:cxn modelId="{24B53D4D-591C-4D20-9C85-BDFDFAE2437C}" type="presParOf" srcId="{3C6465C2-F832-42F1-9B10-7EDE833F660A}" destId="{511FAD70-CD13-4FCC-A142-0DC64D88292A}" srcOrd="0" destOrd="0" presId="urn:microsoft.com/office/officeart/2011/layout/ConvergingText"/>
    <dgm:cxn modelId="{4F9E2C97-259D-4721-BB51-7ABC9F529D27}" type="presParOf" srcId="{3C6465C2-F832-42F1-9B10-7EDE833F660A}" destId="{3DAFAB4F-B6FE-412A-98E6-D8331F2CC84B}" srcOrd="1" destOrd="0" presId="urn:microsoft.com/office/officeart/2011/layout/ConvergingText"/>
    <dgm:cxn modelId="{6DA6055A-E9AC-44D7-A05E-DCE6B682261E}" type="presParOf" srcId="{3C6465C2-F832-42F1-9B10-7EDE833F660A}" destId="{47D6184C-CD91-428C-8533-9DBB6219B517}" srcOrd="2" destOrd="0" presId="urn:microsoft.com/office/officeart/2011/layout/ConvergingText"/>
    <dgm:cxn modelId="{CA625F88-9EBE-4037-835A-2AACF51DCED5}" type="presParOf" srcId="{3C6465C2-F832-42F1-9B10-7EDE833F660A}" destId="{EAEDBA14-0C85-4515-86CC-F9A15D117973}" srcOrd="3" destOrd="0" presId="urn:microsoft.com/office/officeart/2011/layout/ConvergingText"/>
    <dgm:cxn modelId="{642EAE76-A09D-4415-8511-E5A4344B80FB}" type="presParOf" srcId="{3C6465C2-F832-42F1-9B10-7EDE833F660A}" destId="{707BD13F-6F0E-4551-A1E1-6CCEADA785F0}" srcOrd="4" destOrd="0" presId="urn:microsoft.com/office/officeart/2011/layout/ConvergingText"/>
    <dgm:cxn modelId="{BD2681B0-1D14-4866-BF42-A29CD252683D}" type="presParOf" srcId="{3C6465C2-F832-42F1-9B10-7EDE833F660A}" destId="{701BF2AC-8757-4EC9-A759-8E175796A344}" srcOrd="5" destOrd="0" presId="urn:microsoft.com/office/officeart/2011/layout/ConvergingText"/>
    <dgm:cxn modelId="{203D8894-128F-4A4D-9647-759532903A92}" type="presParOf" srcId="{3C6465C2-F832-42F1-9B10-7EDE833F660A}" destId="{874A514B-B61B-4704-A042-BC19CA03228F}" srcOrd="6" destOrd="0" presId="urn:microsoft.com/office/officeart/2011/layout/ConvergingText"/>
    <dgm:cxn modelId="{E425A2E0-8079-4323-B459-782F5E79626B}" type="presParOf" srcId="{3C6465C2-F832-42F1-9B10-7EDE833F660A}" destId="{D94A3995-CC8C-41C1-B649-AD30499495DE}" srcOrd="7" destOrd="0" presId="urn:microsoft.com/office/officeart/2011/layout/ConvergingText"/>
    <dgm:cxn modelId="{3A730034-46C4-44E3-9F9D-AEC2151C54F0}" type="presParOf" srcId="{3C6465C2-F832-42F1-9B10-7EDE833F660A}" destId="{B09CF312-7FF3-4A7F-8FE8-7D336A8F284D}" srcOrd="8" destOrd="0" presId="urn:microsoft.com/office/officeart/2011/layout/ConvergingText"/>
    <dgm:cxn modelId="{8B443E96-E70B-4C1A-8666-FFDBD8FED56C}" type="presParOf" srcId="{3C6465C2-F832-42F1-9B10-7EDE833F660A}" destId="{D796034D-0C48-4F24-B951-6262B56E7AA9}" srcOrd="9" destOrd="0" presId="urn:microsoft.com/office/officeart/2011/layout/ConvergingText"/>
    <dgm:cxn modelId="{D3985BC6-24CA-449C-A6E6-C8028814DD96}" type="presParOf" srcId="{3C6465C2-F832-42F1-9B10-7EDE833F660A}" destId="{1164CF51-7313-492B-9AAA-81E33B0BB680}" srcOrd="10" destOrd="0" presId="urn:microsoft.com/office/officeart/2011/layout/ConvergingText"/>
    <dgm:cxn modelId="{D06D2647-921E-460E-8A02-319E78799A1E}" type="presParOf" srcId="{3C6465C2-F832-42F1-9B10-7EDE833F660A}" destId="{D81D0BCD-9514-4D6C-9293-83DEB6FA6C84}" srcOrd="11" destOrd="0" presId="urn:microsoft.com/office/officeart/2011/layout/ConvergingText"/>
    <dgm:cxn modelId="{7F2D8B96-511B-422F-8961-4DC39CE73E9D}" type="presParOf" srcId="{3C6465C2-F832-42F1-9B10-7EDE833F660A}" destId="{EBCE61E5-87A0-474D-AD4E-2EBF0DCE44FC}" srcOrd="12" destOrd="0" presId="urn:microsoft.com/office/officeart/2011/layout/ConvergingText"/>
    <dgm:cxn modelId="{7CB543DB-4E28-44BC-BA0F-6804B6B8E796}" type="presParOf" srcId="{3C6465C2-F832-42F1-9B10-7EDE833F660A}" destId="{1A873A8C-F9EE-42E4-A082-4A0EDB322850}" srcOrd="13" destOrd="0" presId="urn:microsoft.com/office/officeart/2011/layout/ConvergingText"/>
    <dgm:cxn modelId="{6D9F9174-BC88-4941-AFF1-88ACE93FE38F}" type="presParOf" srcId="{3C6465C2-F832-42F1-9B10-7EDE833F660A}" destId="{BAB0A7EF-77C5-4A61-AFD5-2EFFCD817744}" srcOrd="14" destOrd="0" presId="urn:microsoft.com/office/officeart/2011/layout/ConvergingText"/>
    <dgm:cxn modelId="{585F0824-AA9F-45FC-B3EB-66266D769AA5}" type="presParOf" srcId="{3C6465C2-F832-42F1-9B10-7EDE833F660A}" destId="{396D6EC5-72EB-4BD3-9AB6-F55E76C55D24}" srcOrd="15" destOrd="0" presId="urn:microsoft.com/office/officeart/2011/layout/ConvergingText"/>
    <dgm:cxn modelId="{98CA7415-9832-4C61-ABBF-7970CAEFAF0D}" type="presParOf" srcId="{3C6465C2-F832-42F1-9B10-7EDE833F660A}" destId="{E836C255-CBB5-4649-A6B5-08250E31B593}" srcOrd="16" destOrd="0" presId="urn:microsoft.com/office/officeart/2011/layout/ConvergingText"/>
    <dgm:cxn modelId="{B9B626BA-676E-4FEB-8DE2-F12841FCB806}" type="presParOf" srcId="{3C6465C2-F832-42F1-9B10-7EDE833F660A}" destId="{CF47A741-5987-4C23-932F-DB7E53AA06F6}" srcOrd="17" destOrd="0" presId="urn:microsoft.com/office/officeart/2011/layout/ConvergingText"/>
    <dgm:cxn modelId="{62701AE2-25BB-4A7B-A03F-B18B15814A25}" type="presParOf" srcId="{3C6465C2-F832-42F1-9B10-7EDE833F660A}" destId="{F54DB5FD-B549-4D93-AC49-B5DB14D019C2}" srcOrd="18" destOrd="0" presId="urn:microsoft.com/office/officeart/2011/layout/ConvergingText"/>
    <dgm:cxn modelId="{AFC4BC2A-5FF4-4A96-8358-A647987F0C97}" type="presParOf" srcId="{3C6465C2-F832-42F1-9B10-7EDE833F660A}" destId="{69E90190-07AF-4469-9E81-8F634A865A22}" srcOrd="19" destOrd="0" presId="urn:microsoft.com/office/officeart/2011/layout/ConvergingText"/>
    <dgm:cxn modelId="{DA2B2626-2333-4140-B2DE-51ABB74A9D99}" type="presParOf" srcId="{3C6465C2-F832-42F1-9B10-7EDE833F660A}" destId="{7563CBF2-7EF9-4790-9C42-5AC8701FA5BB}" srcOrd="20" destOrd="0" presId="urn:microsoft.com/office/officeart/2011/layout/ConvergingText"/>
    <dgm:cxn modelId="{09A8F507-3BA7-40CE-8449-9542DDDDB825}" type="presParOf" srcId="{3C6465C2-F832-42F1-9B10-7EDE833F660A}" destId="{E23E9E6D-DB4F-4C3C-9E46-9E0D26E8C4CB}" srcOrd="21" destOrd="0" presId="urn:microsoft.com/office/officeart/2011/layout/ConvergingText"/>
    <dgm:cxn modelId="{9B5BD62E-84FA-4C64-884B-731DACB26F66}" type="presParOf" srcId="{3C6465C2-F832-42F1-9B10-7EDE833F660A}" destId="{97F92D89-F0A4-4DC9-A9B3-AB3DD7528423}" srcOrd="22" destOrd="0" presId="urn:microsoft.com/office/officeart/2011/layout/ConvergingText"/>
    <dgm:cxn modelId="{E91BB9B0-A24B-4F50-8EE1-3FBC7FE74E3B}" type="presParOf" srcId="{3C6465C2-F832-42F1-9B10-7EDE833F660A}" destId="{646BF1B7-C576-42E5-B071-042673E711EA}" srcOrd="23" destOrd="0" presId="urn:microsoft.com/office/officeart/2011/layout/ConvergingText"/>
    <dgm:cxn modelId="{69AB03F6-8005-43B6-9E04-1FB7867C3DBF}" type="presParOf" srcId="{3C6465C2-F832-42F1-9B10-7EDE833F660A}" destId="{FC132899-3E61-494B-837D-3DCE9A007B39}" srcOrd="24" destOrd="0" presId="urn:microsoft.com/office/officeart/2011/layout/ConvergingText"/>
    <dgm:cxn modelId="{EF71B7F8-51FD-4CA9-BE9E-7FB6F259357E}" type="presParOf" srcId="{3C6465C2-F832-42F1-9B10-7EDE833F660A}" destId="{65335D45-0915-4E10-813B-DC75099106EA}" srcOrd="25" destOrd="0" presId="urn:microsoft.com/office/officeart/2011/layout/ConvergingText"/>
    <dgm:cxn modelId="{583F391D-B442-4AA7-A73A-5D29F4BC9F90}" type="presParOf" srcId="{3C6465C2-F832-42F1-9B10-7EDE833F660A}" destId="{0658B77F-DE9A-4AC3-A98D-270E5F849F70}" srcOrd="26" destOrd="0" presId="urn:microsoft.com/office/officeart/2011/layout/ConvergingText"/>
    <dgm:cxn modelId="{40BFDB6A-B198-43A0-AD98-1495894CB79A}" type="presParOf" srcId="{3C6465C2-F832-42F1-9B10-7EDE833F660A}" destId="{FBA63DBC-1C06-4ED5-9D4C-BB6A1E509A10}" srcOrd="27" destOrd="0" presId="urn:microsoft.com/office/officeart/2011/layout/ConvergingText"/>
    <dgm:cxn modelId="{46ECD10F-39E9-40C0-92F5-CB63FCC31142}" type="presParOf" srcId="{3C6465C2-F832-42F1-9B10-7EDE833F660A}" destId="{B0643CE3-52E6-4406-B5BC-9A63B7F00A40}" srcOrd="28" destOrd="0" presId="urn:microsoft.com/office/officeart/2011/layout/ConvergingText"/>
    <dgm:cxn modelId="{C7CEE9CC-D391-42FB-893E-3B9AABBC41BD}" type="presParOf" srcId="{3C6465C2-F832-42F1-9B10-7EDE833F660A}" destId="{1149AC55-423C-4CA3-8AF3-F84AE81750CA}" srcOrd="29" destOrd="0" presId="urn:microsoft.com/office/officeart/2011/layout/ConvergingText"/>
    <dgm:cxn modelId="{FAEC81F7-A9E0-407A-BB08-7967F17FE594}" type="presParOf" srcId="{3C6465C2-F832-42F1-9B10-7EDE833F660A}" destId="{E7AF23D8-7FAD-4E2A-9C62-0468CD95AC73}" srcOrd="30" destOrd="0" presId="urn:microsoft.com/office/officeart/2011/layout/ConvergingText"/>
    <dgm:cxn modelId="{E720B7F3-4429-414B-A1A1-45AA3302F245}" type="presParOf" srcId="{3C6465C2-F832-42F1-9B10-7EDE833F660A}" destId="{F396588D-2F76-40DC-B772-F477C05B6910}" srcOrd="31" destOrd="0" presId="urn:microsoft.com/office/officeart/2011/layout/ConvergingText"/>
    <dgm:cxn modelId="{31B24145-D2C7-453C-83FB-A472E38F1BA7}" type="presParOf" srcId="{3C6465C2-F832-42F1-9B10-7EDE833F660A}" destId="{E959448E-B6FC-42DD-9E74-C559D32BB2EA}" srcOrd="32" destOrd="0" presId="urn:microsoft.com/office/officeart/2011/layout/ConvergingText"/>
    <dgm:cxn modelId="{B9D812A8-620A-4E2A-8469-8AB443525056}" type="presParOf" srcId="{3C6465C2-F832-42F1-9B10-7EDE833F660A}" destId="{BB9FBF0E-4F0F-4F3F-BB18-3B51FC8C1CB4}" srcOrd="33" destOrd="0" presId="urn:microsoft.com/office/officeart/2011/layout/ConvergingText"/>
    <dgm:cxn modelId="{E4BB0237-0166-4B80-A2CD-2B08A2EFBBFE}" type="presParOf" srcId="{3C6465C2-F832-42F1-9B10-7EDE833F660A}" destId="{89687CF0-8AF9-45B7-9BD9-AD26462D03A1}" srcOrd="34" destOrd="0" presId="urn:microsoft.com/office/officeart/2011/layout/ConvergingText"/>
    <dgm:cxn modelId="{D7B3A32A-05A8-4CAA-9440-866899C6C5ED}" type="presParOf" srcId="{3C6465C2-F832-42F1-9B10-7EDE833F660A}" destId="{CE27691B-60FB-45F2-9D92-FEA8DC0300B4}" srcOrd="35" destOrd="0" presId="urn:microsoft.com/office/officeart/2011/layout/ConvergingText"/>
    <dgm:cxn modelId="{0437F47B-BB43-4074-9384-1EE3EF30BB85}" type="presParOf" srcId="{3C6465C2-F832-42F1-9B10-7EDE833F660A}" destId="{C2E1DA44-A83C-4EA0-8B34-BA3D7B83A6D0}" srcOrd="36" destOrd="0" presId="urn:microsoft.com/office/officeart/2011/layout/ConvergingTex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1FAD70-CD13-4FCC-A142-0DC64D88292A}">
      <dsp:nvSpPr>
        <dsp:cNvPr id="0" name=""/>
        <dsp:cNvSpPr/>
      </dsp:nvSpPr>
      <dsp:spPr>
        <a:xfrm>
          <a:off x="8865585" y="2011146"/>
          <a:ext cx="221686" cy="221682"/>
        </a:xfrm>
        <a:prstGeom prst="ellips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DAFAB4F-B6FE-412A-98E6-D8331F2CC84B}">
      <dsp:nvSpPr>
        <dsp:cNvPr id="0" name=""/>
        <dsp:cNvSpPr/>
      </dsp:nvSpPr>
      <dsp:spPr>
        <a:xfrm>
          <a:off x="8459289" y="2011146"/>
          <a:ext cx="221686" cy="221682"/>
        </a:xfrm>
        <a:prstGeom prst="ellips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7D6184C-CD91-428C-8533-9DBB6219B517}">
      <dsp:nvSpPr>
        <dsp:cNvPr id="0" name=""/>
        <dsp:cNvSpPr/>
      </dsp:nvSpPr>
      <dsp:spPr>
        <a:xfrm>
          <a:off x="8052993" y="2011146"/>
          <a:ext cx="221686" cy="221682"/>
        </a:xfrm>
        <a:prstGeom prst="ellips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AEDBA14-0C85-4515-86CC-F9A15D117973}">
      <dsp:nvSpPr>
        <dsp:cNvPr id="0" name=""/>
        <dsp:cNvSpPr/>
      </dsp:nvSpPr>
      <dsp:spPr>
        <a:xfrm>
          <a:off x="7647469" y="2011146"/>
          <a:ext cx="221686" cy="221682"/>
        </a:xfrm>
        <a:prstGeom prst="ellips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07BD13F-6F0E-4551-A1E1-6CCEADA785F0}">
      <dsp:nvSpPr>
        <dsp:cNvPr id="0" name=""/>
        <dsp:cNvSpPr/>
      </dsp:nvSpPr>
      <dsp:spPr>
        <a:xfrm>
          <a:off x="7241173" y="2011146"/>
          <a:ext cx="221686" cy="221682"/>
        </a:xfrm>
        <a:prstGeom prst="ellips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01BF2AC-8757-4EC9-A759-8E175796A344}">
      <dsp:nvSpPr>
        <dsp:cNvPr id="0" name=""/>
        <dsp:cNvSpPr/>
      </dsp:nvSpPr>
      <dsp:spPr>
        <a:xfrm>
          <a:off x="6613191" y="1900305"/>
          <a:ext cx="443372" cy="443730"/>
        </a:xfrm>
        <a:prstGeom prst="ellips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74A514B-B61B-4704-A042-BC19CA03228F}">
      <dsp:nvSpPr>
        <dsp:cNvPr id="0" name=""/>
        <dsp:cNvSpPr/>
      </dsp:nvSpPr>
      <dsp:spPr>
        <a:xfrm>
          <a:off x="8504090" y="1553196"/>
          <a:ext cx="221686" cy="221682"/>
        </a:xfrm>
        <a:prstGeom prst="ellips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94A3995-CC8C-41C1-B649-AD30499495DE}">
      <dsp:nvSpPr>
        <dsp:cNvPr id="0" name=""/>
        <dsp:cNvSpPr/>
      </dsp:nvSpPr>
      <dsp:spPr>
        <a:xfrm>
          <a:off x="8504090" y="2472377"/>
          <a:ext cx="221686" cy="221682"/>
        </a:xfrm>
        <a:prstGeom prst="ellips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09CF312-7FF3-4A7F-8FE8-7D336A8F284D}">
      <dsp:nvSpPr>
        <dsp:cNvPr id="0" name=""/>
        <dsp:cNvSpPr/>
      </dsp:nvSpPr>
      <dsp:spPr>
        <a:xfrm>
          <a:off x="8701831" y="1752273"/>
          <a:ext cx="221686" cy="221682"/>
        </a:xfrm>
        <a:prstGeom prst="ellips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796034D-0C48-4F24-B951-6262B56E7AA9}">
      <dsp:nvSpPr>
        <dsp:cNvPr id="0" name=""/>
        <dsp:cNvSpPr/>
      </dsp:nvSpPr>
      <dsp:spPr>
        <a:xfrm>
          <a:off x="8714962" y="2274394"/>
          <a:ext cx="221686" cy="221682"/>
        </a:xfrm>
        <a:prstGeom prst="ellips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164CF51-7313-492B-9AAA-81E33B0BB680}">
      <dsp:nvSpPr>
        <dsp:cNvPr id="0" name=""/>
        <dsp:cNvSpPr/>
      </dsp:nvSpPr>
      <dsp:spPr>
        <a:xfrm>
          <a:off x="4184684" y="804760"/>
          <a:ext cx="2244669" cy="2634819"/>
        </a:xfrm>
        <a:prstGeom prst="ellips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kern="1200" dirty="0"/>
            <a:t>-Lack of full student participation</a:t>
          </a:r>
        </a:p>
        <a:p>
          <a:pPr marL="0" lvl="0" indent="0" algn="ctr" defTabSz="488950">
            <a:lnSpc>
              <a:spcPct val="90000"/>
            </a:lnSpc>
            <a:spcBef>
              <a:spcPct val="0"/>
            </a:spcBef>
            <a:spcAft>
              <a:spcPct val="35000"/>
            </a:spcAft>
            <a:buNone/>
          </a:pPr>
          <a:r>
            <a:rPr lang="en-US" sz="1100" kern="1200" dirty="0"/>
            <a:t>-Student’s awareness of the SLOs</a:t>
          </a:r>
        </a:p>
        <a:p>
          <a:pPr marL="0" lvl="0" indent="0" algn="ctr" defTabSz="488950">
            <a:lnSpc>
              <a:spcPct val="90000"/>
            </a:lnSpc>
            <a:spcBef>
              <a:spcPct val="0"/>
            </a:spcBef>
            <a:spcAft>
              <a:spcPct val="35000"/>
            </a:spcAft>
            <a:buNone/>
          </a:pPr>
          <a:r>
            <a:rPr lang="en-US" sz="1100" kern="1200" dirty="0"/>
            <a:t>-Integrity and/or adjustment of the course SLOs</a:t>
          </a:r>
        </a:p>
        <a:p>
          <a:pPr marL="0" lvl="0" indent="0" algn="ctr" defTabSz="488950">
            <a:lnSpc>
              <a:spcPct val="90000"/>
            </a:lnSpc>
            <a:spcBef>
              <a:spcPct val="0"/>
            </a:spcBef>
            <a:spcAft>
              <a:spcPct val="35000"/>
            </a:spcAft>
            <a:buNone/>
          </a:pPr>
          <a:r>
            <a:rPr lang="en-US" sz="1100" kern="1200" dirty="0"/>
            <a:t>-Detail of survey questions</a:t>
          </a:r>
        </a:p>
        <a:p>
          <a:pPr marL="0" lvl="0" indent="0" algn="ctr" defTabSz="488950">
            <a:lnSpc>
              <a:spcPct val="90000"/>
            </a:lnSpc>
            <a:spcBef>
              <a:spcPct val="0"/>
            </a:spcBef>
            <a:spcAft>
              <a:spcPct val="35000"/>
            </a:spcAft>
            <a:buNone/>
          </a:pPr>
          <a:r>
            <a:rPr lang="en-US" sz="1100" kern="1200" dirty="0"/>
            <a:t>-Syllabus/SLO Synergy</a:t>
          </a:r>
        </a:p>
        <a:p>
          <a:pPr marL="0" lvl="0" indent="0" algn="ctr" defTabSz="488950">
            <a:lnSpc>
              <a:spcPct val="90000"/>
            </a:lnSpc>
            <a:spcBef>
              <a:spcPct val="0"/>
            </a:spcBef>
            <a:spcAft>
              <a:spcPct val="35000"/>
            </a:spcAft>
            <a:buNone/>
          </a:pPr>
          <a:endParaRPr lang="en-US" sz="1100" kern="1200" dirty="0"/>
        </a:p>
      </dsp:txBody>
      <dsp:txXfrm>
        <a:off x="4513408" y="1190620"/>
        <a:ext cx="1587221" cy="1863099"/>
      </dsp:txXfrm>
    </dsp:sp>
    <dsp:sp modelId="{D81D0BCD-9514-4D6C-9293-83DEB6FA6C84}">
      <dsp:nvSpPr>
        <dsp:cNvPr id="0" name=""/>
        <dsp:cNvSpPr/>
      </dsp:nvSpPr>
      <dsp:spPr>
        <a:xfrm>
          <a:off x="4017068" y="807934"/>
          <a:ext cx="443372" cy="443730"/>
        </a:xfrm>
        <a:prstGeom prst="ellips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BCE61E5-87A0-474D-AD4E-2EBF0DCE44FC}">
      <dsp:nvSpPr>
        <dsp:cNvPr id="0" name=""/>
        <dsp:cNvSpPr/>
      </dsp:nvSpPr>
      <dsp:spPr>
        <a:xfrm>
          <a:off x="3732815" y="573854"/>
          <a:ext cx="221686" cy="221682"/>
        </a:xfrm>
        <a:prstGeom prst="ellips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A873A8C-F9EE-42E4-A082-4A0EDB322850}">
      <dsp:nvSpPr>
        <dsp:cNvPr id="0" name=""/>
        <dsp:cNvSpPr/>
      </dsp:nvSpPr>
      <dsp:spPr>
        <a:xfrm>
          <a:off x="3259318" y="573854"/>
          <a:ext cx="221686" cy="221682"/>
        </a:xfrm>
        <a:prstGeom prst="ellips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AB0A7EF-77C5-4A61-AFD5-2EFFCD817744}">
      <dsp:nvSpPr>
        <dsp:cNvPr id="0" name=""/>
        <dsp:cNvSpPr/>
      </dsp:nvSpPr>
      <dsp:spPr>
        <a:xfrm>
          <a:off x="2785821" y="573854"/>
          <a:ext cx="221686" cy="221682"/>
        </a:xfrm>
        <a:prstGeom prst="ellips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96D6EC5-72EB-4BD3-9AB6-F55E76C55D24}">
      <dsp:nvSpPr>
        <dsp:cNvPr id="0" name=""/>
        <dsp:cNvSpPr/>
      </dsp:nvSpPr>
      <dsp:spPr>
        <a:xfrm>
          <a:off x="2312324" y="573854"/>
          <a:ext cx="221686" cy="221682"/>
        </a:xfrm>
        <a:prstGeom prst="ellips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836C255-CBB5-4649-A6B5-08250E31B593}">
      <dsp:nvSpPr>
        <dsp:cNvPr id="0" name=""/>
        <dsp:cNvSpPr/>
      </dsp:nvSpPr>
      <dsp:spPr>
        <a:xfrm>
          <a:off x="1838055" y="573854"/>
          <a:ext cx="221686" cy="221682"/>
        </a:xfrm>
        <a:prstGeom prst="ellips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F47A741-5987-4C23-932F-DB7E53AA06F6}">
      <dsp:nvSpPr>
        <dsp:cNvPr id="0" name=""/>
        <dsp:cNvSpPr/>
      </dsp:nvSpPr>
      <dsp:spPr>
        <a:xfrm>
          <a:off x="1364558" y="573854"/>
          <a:ext cx="221686" cy="221682"/>
        </a:xfrm>
        <a:prstGeom prst="ellips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563CBF2-7EF9-4790-9C42-5AC8701FA5BB}">
      <dsp:nvSpPr>
        <dsp:cNvPr id="0" name=""/>
        <dsp:cNvSpPr/>
      </dsp:nvSpPr>
      <dsp:spPr>
        <a:xfrm>
          <a:off x="1363013" y="1782"/>
          <a:ext cx="2598440" cy="5702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l" defTabSz="889000">
            <a:lnSpc>
              <a:spcPct val="90000"/>
            </a:lnSpc>
            <a:spcBef>
              <a:spcPct val="0"/>
            </a:spcBef>
            <a:spcAft>
              <a:spcPct val="35000"/>
            </a:spcAft>
            <a:buNone/>
          </a:pPr>
          <a:r>
            <a:rPr lang="en-US" sz="2000" kern="1200" dirty="0"/>
            <a:t>Program LOs</a:t>
          </a:r>
        </a:p>
      </dsp:txBody>
      <dsp:txXfrm>
        <a:off x="1363013" y="1782"/>
        <a:ext cx="2598440" cy="570249"/>
      </dsp:txXfrm>
    </dsp:sp>
    <dsp:sp modelId="{E23E9E6D-DB4F-4C3C-9E46-9E0D26E8C4CB}">
      <dsp:nvSpPr>
        <dsp:cNvPr id="0" name=""/>
        <dsp:cNvSpPr/>
      </dsp:nvSpPr>
      <dsp:spPr>
        <a:xfrm>
          <a:off x="3556702" y="1900305"/>
          <a:ext cx="443372" cy="443730"/>
        </a:xfrm>
        <a:prstGeom prst="ellips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7F92D89-F0A4-4DC9-A9B3-AB3DD7528423}">
      <dsp:nvSpPr>
        <dsp:cNvPr id="0" name=""/>
        <dsp:cNvSpPr/>
      </dsp:nvSpPr>
      <dsp:spPr>
        <a:xfrm>
          <a:off x="3117964" y="2011146"/>
          <a:ext cx="221686" cy="221682"/>
        </a:xfrm>
        <a:prstGeom prst="ellips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46BF1B7-C576-42E5-B071-042673E711EA}">
      <dsp:nvSpPr>
        <dsp:cNvPr id="0" name=""/>
        <dsp:cNvSpPr/>
      </dsp:nvSpPr>
      <dsp:spPr>
        <a:xfrm>
          <a:off x="2679999" y="2011146"/>
          <a:ext cx="221686" cy="221682"/>
        </a:xfrm>
        <a:prstGeom prst="ellips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C132899-3E61-494B-837D-3DCE9A007B39}">
      <dsp:nvSpPr>
        <dsp:cNvPr id="0" name=""/>
        <dsp:cNvSpPr/>
      </dsp:nvSpPr>
      <dsp:spPr>
        <a:xfrm>
          <a:off x="2241261" y="2011146"/>
          <a:ext cx="221686" cy="221682"/>
        </a:xfrm>
        <a:prstGeom prst="ellips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5335D45-0915-4E10-813B-DC75099106EA}">
      <dsp:nvSpPr>
        <dsp:cNvPr id="0" name=""/>
        <dsp:cNvSpPr/>
      </dsp:nvSpPr>
      <dsp:spPr>
        <a:xfrm>
          <a:off x="1803296" y="2011146"/>
          <a:ext cx="221686" cy="221682"/>
        </a:xfrm>
        <a:prstGeom prst="ellips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658B77F-DE9A-4AC3-A98D-270E5F849F70}">
      <dsp:nvSpPr>
        <dsp:cNvPr id="0" name=""/>
        <dsp:cNvSpPr/>
      </dsp:nvSpPr>
      <dsp:spPr>
        <a:xfrm>
          <a:off x="1364558" y="2011146"/>
          <a:ext cx="221686" cy="221682"/>
        </a:xfrm>
        <a:prstGeom prst="ellips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0643CE3-52E6-4406-B5BC-9A63B7F00A40}">
      <dsp:nvSpPr>
        <dsp:cNvPr id="0" name=""/>
        <dsp:cNvSpPr/>
      </dsp:nvSpPr>
      <dsp:spPr>
        <a:xfrm>
          <a:off x="1363013" y="1443813"/>
          <a:ext cx="1965051" cy="5702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l" defTabSz="889000">
            <a:lnSpc>
              <a:spcPct val="90000"/>
            </a:lnSpc>
            <a:spcBef>
              <a:spcPct val="0"/>
            </a:spcBef>
            <a:spcAft>
              <a:spcPct val="35000"/>
            </a:spcAft>
            <a:buNone/>
          </a:pPr>
          <a:r>
            <a:rPr lang="en-US" sz="2000" kern="1200" dirty="0"/>
            <a:t>External Directives</a:t>
          </a:r>
        </a:p>
      </dsp:txBody>
      <dsp:txXfrm>
        <a:off x="1363013" y="1443813"/>
        <a:ext cx="1965051" cy="570249"/>
      </dsp:txXfrm>
    </dsp:sp>
    <dsp:sp modelId="{1149AC55-423C-4CA3-8AF3-F84AE81750CA}">
      <dsp:nvSpPr>
        <dsp:cNvPr id="0" name=""/>
        <dsp:cNvSpPr/>
      </dsp:nvSpPr>
      <dsp:spPr>
        <a:xfrm>
          <a:off x="4017068" y="2974445"/>
          <a:ext cx="443372" cy="443730"/>
        </a:xfrm>
        <a:prstGeom prst="ellips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7AF23D8-7FAD-4E2A-9C62-0468CD95AC73}">
      <dsp:nvSpPr>
        <dsp:cNvPr id="0" name=""/>
        <dsp:cNvSpPr/>
      </dsp:nvSpPr>
      <dsp:spPr>
        <a:xfrm>
          <a:off x="3732815" y="3426197"/>
          <a:ext cx="221686" cy="221682"/>
        </a:xfrm>
        <a:prstGeom prst="ellips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396588D-2F76-40DC-B772-F477C05B6910}">
      <dsp:nvSpPr>
        <dsp:cNvPr id="0" name=""/>
        <dsp:cNvSpPr/>
      </dsp:nvSpPr>
      <dsp:spPr>
        <a:xfrm>
          <a:off x="3259318" y="3426197"/>
          <a:ext cx="221686" cy="221682"/>
        </a:xfrm>
        <a:prstGeom prst="ellips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959448E-B6FC-42DD-9E74-C559D32BB2EA}">
      <dsp:nvSpPr>
        <dsp:cNvPr id="0" name=""/>
        <dsp:cNvSpPr/>
      </dsp:nvSpPr>
      <dsp:spPr>
        <a:xfrm>
          <a:off x="2785821" y="3426197"/>
          <a:ext cx="221686" cy="221682"/>
        </a:xfrm>
        <a:prstGeom prst="ellips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B9FBF0E-4F0F-4F3F-BB18-3B51FC8C1CB4}">
      <dsp:nvSpPr>
        <dsp:cNvPr id="0" name=""/>
        <dsp:cNvSpPr/>
      </dsp:nvSpPr>
      <dsp:spPr>
        <a:xfrm>
          <a:off x="2312324" y="3426197"/>
          <a:ext cx="221686" cy="221682"/>
        </a:xfrm>
        <a:prstGeom prst="ellips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9687CF0-8AF9-45B7-9BD9-AD26462D03A1}">
      <dsp:nvSpPr>
        <dsp:cNvPr id="0" name=""/>
        <dsp:cNvSpPr/>
      </dsp:nvSpPr>
      <dsp:spPr>
        <a:xfrm>
          <a:off x="1838055" y="3426197"/>
          <a:ext cx="221686" cy="221682"/>
        </a:xfrm>
        <a:prstGeom prst="ellips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E27691B-60FB-45F2-9D92-FEA8DC0300B4}">
      <dsp:nvSpPr>
        <dsp:cNvPr id="0" name=""/>
        <dsp:cNvSpPr/>
      </dsp:nvSpPr>
      <dsp:spPr>
        <a:xfrm>
          <a:off x="1364558" y="3426197"/>
          <a:ext cx="221686" cy="221682"/>
        </a:xfrm>
        <a:prstGeom prst="ellips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2E1DA44-A83C-4EA0-8B34-BA3D7B83A6D0}">
      <dsp:nvSpPr>
        <dsp:cNvPr id="0" name=""/>
        <dsp:cNvSpPr/>
      </dsp:nvSpPr>
      <dsp:spPr>
        <a:xfrm>
          <a:off x="1363013" y="2853759"/>
          <a:ext cx="2598440" cy="5702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l" defTabSz="889000">
            <a:lnSpc>
              <a:spcPct val="90000"/>
            </a:lnSpc>
            <a:spcBef>
              <a:spcPct val="0"/>
            </a:spcBef>
            <a:spcAft>
              <a:spcPct val="35000"/>
            </a:spcAft>
            <a:buNone/>
          </a:pPr>
          <a:r>
            <a:rPr lang="en-US" sz="2000" kern="1200" dirty="0"/>
            <a:t>Curriculum Mandates</a:t>
          </a:r>
        </a:p>
      </dsp:txBody>
      <dsp:txXfrm>
        <a:off x="1363013" y="2853759"/>
        <a:ext cx="2598440" cy="570249"/>
      </dsp:txXfrm>
    </dsp:sp>
  </dsp:spTree>
</dsp:drawing>
</file>

<file path=ppt/diagrams/layout1.xml><?xml version="1.0" encoding="utf-8"?>
<dgm:layoutDef xmlns:dgm="http://schemas.openxmlformats.org/drawingml/2006/diagram" xmlns:a="http://schemas.openxmlformats.org/drawingml/2006/main" uniqueId="urn:microsoft.com/office/officeart/2011/layout/ConvergingText">
  <dgm:title val="Converging Text"/>
  <dgm:desc val="Use to show multiple steps or parts that merge into a whole. Limited to one Level 1 shape that contains text and a maximum of five Level 2 shapes."/>
  <dgm:catLst>
    <dgm:cat type="process" pri="6500"/>
    <dgm:cat type="officeonline" pri="5000"/>
  </dgm:catLst>
  <dgm:samp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clrData>
  <dgm:layoutNode name="Name0">
    <dgm:varLst>
      <dgm:chMax/>
      <dgm:chPref val="1"/>
      <dgm:dir/>
      <dgm:animOne val="branch"/>
      <dgm:animLvl val="lvl"/>
      <dgm:resizeHandles/>
    </dgm:varLst>
    <dgm:choose name="Name1">
      <dgm:if name="Name2" func="var" arg="dir" op="equ" val="norm">
        <dgm:alg type="lin">
          <dgm:param type="linDir" val="fromL"/>
          <dgm:param type="vertAlign" val="mid"/>
          <dgm:param type="nodeVertAlign" val="mid"/>
          <dgm:param type="horzAlign" val="ctr"/>
        </dgm:alg>
      </dgm:if>
      <dgm:else name="Name3">
        <dgm:alg type="lin">
          <dgm:param type="linDir" val="fromR"/>
          <dgm:param type="vertAlign" val="mid"/>
          <dgm:param type="nodeVertAlign" val="mid"/>
          <dgm:param type="horzAlign" val="ctr"/>
        </dgm:alg>
      </dgm:else>
    </dgm:choose>
    <dgm:shape xmlns:r="http://schemas.openxmlformats.org/officeDocument/2006/relationships" r:blip="">
      <dgm:adjLst/>
    </dgm:shape>
    <dgm:constrLst>
      <dgm:constr type="primFontSz" for="des" forName="Parent" op="equ" val="65"/>
      <dgm:constr type="primFontSz" for="des" forName="Child1" op="equ" val="65"/>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w" for="ch" forName="composite" refType="w"/>
      <dgm:constr type="h" for="ch" forName="composite" refType="h"/>
      <dgm:constr type="sp" refType="w" refFor="ch" refForName="composite" op="equ" fact="0.05"/>
      <dgm:constr type="w" for="ch" forName="sibTrans" refType="w" refFor="ch" refForName="composite" op="equ" fact="0.05"/>
      <dgm:constr type="h" for="ch" forName="sibTrans" refType="w" refFor="ch" refForName="sibTrans" op="equ"/>
    </dgm:constrLst>
    <dgm:forEach name="nodesForEach" axis="ch" ptType="node">
      <dgm:layoutNode name="composite">
        <dgm:choose name="Name4">
          <dgm:if name="Name5" func="var" arg="dir" op="equ" val="norm">
            <dgm:choose name="Name6">
              <dgm:if name="Name7" axis="ch" ptType="node" func="cnt" op="equ" val="0">
                <dgm:alg type="composite">
                  <dgm:param type="ar" val="2.1059"/>
                </dgm:alg>
                <dgm:constrLst>
                  <dgm:constr type="l" for="ch" forName="Parent" refType="w" fact="0"/>
                  <dgm:constr type="t" for="ch" forName="Parent" refType="h" fact="0"/>
                  <dgm:constr type="w" for="ch" forName="Parent" refType="w" fact="0.4749"/>
                  <dgm:constr type="h" for="ch" forName="Parent" refType="h"/>
                  <dgm:constr type="l" for="ch" forName="ParentAccent1" refType="w" fact="0.9531"/>
                  <dgm:constr type="t" for="ch" forName="ParentAccent1" refType="h" fact="0.4506"/>
                  <dgm:constr type="w" for="ch" forName="ParentAccent1" refType="w" fact="0.0469"/>
                  <dgm:constr type="h" for="ch" forName="ParentAccent1" refType="h" fact="0.0988"/>
                  <dgm:constr type="l" for="ch" forName="ParentAccent2" refType="w" fact="0.8734"/>
                  <dgm:constr type="t" for="ch" forName="ParentAccent2" refType="h" fact="0.4506"/>
                  <dgm:constr type="w" for="ch" forName="ParentAccent2" refType="w" fact="0.0469"/>
                  <dgm:constr type="h" for="ch" forName="ParentAccent2" refType="h" fact="0.0988"/>
                  <dgm:constr type="l" for="ch" forName="ParentAccent3" refType="w" fact="0.7937"/>
                  <dgm:constr type="t" for="ch" forName="ParentAccent3" refType="h" fact="0.4506"/>
                  <dgm:constr type="w" for="ch" forName="ParentAccent3" refType="w" fact="0.0469"/>
                  <dgm:constr type="h" for="ch" forName="ParentAccent3" refType="h" fact="0.0988"/>
                  <dgm:constr type="l" for="ch" forName="ParentAccent4" refType="w" fact="0.714"/>
                  <dgm:constr type="t" for="ch" forName="ParentAccent4" refType="h" fact="0.4506"/>
                  <dgm:constr type="w" for="ch" forName="ParentAccent4" refType="w" fact="0.0469"/>
                  <dgm:constr type="h" for="ch" forName="ParentAccent4" refType="h" fact="0.0988"/>
                  <dgm:constr type="l" for="ch" forName="ParentAccent5" refType="w" fact="0.6343"/>
                  <dgm:constr type="t" for="ch" forName="ParentAccent5" refType="h" fact="0.4506"/>
                  <dgm:constr type="w" for="ch" forName="ParentAccent5" refType="w" fact="0.0469"/>
                  <dgm:constr type="h" for="ch" forName="ParentAccent5" refType="h" fact="0.0988"/>
                  <dgm:constr type="l" for="ch" forName="ParentAccent6" refType="w" fact="0.5076"/>
                  <dgm:constr type="t" for="ch" forName="ParentAccent6" refType="h" fact="0.4012"/>
                  <dgm:constr type="w" for="ch" forName="ParentAccent6" refType="w" fact="0.0939"/>
                  <dgm:constr type="h" for="ch" forName="ParentAccent6" refType="h" fact="0.1976"/>
                  <dgm:constr type="l" for="ch" forName="ParentAccent7" refType="w" fact="0.8766"/>
                  <dgm:constr type="t" for="ch" forName="ParentAccent7" refType="h" fact="0.2465"/>
                  <dgm:constr type="w" for="ch" forName="ParentAccent7" refType="w" fact="0.0469"/>
                  <dgm:constr type="h" for="ch" forName="ParentAccent7" refType="h" fact="0.0988"/>
                  <dgm:constr type="l" for="ch" forName="ParentAccent8" refType="w" fact="0.8766"/>
                  <dgm:constr type="t" for="ch" forName="ParentAccent8" refType="h" fact="0.6562"/>
                  <dgm:constr type="w" for="ch" forName="ParentAccent8" refType="w" fact="0.0469"/>
                  <dgm:constr type="h" for="ch" forName="ParentAccent8" refType="h" fact="0.0988"/>
                  <dgm:constr type="l" for="ch" forName="ParentAccent9" refType="w" fact="0.9185"/>
                  <dgm:constr type="t" for="ch" forName="ParentAccent9" refType="h" fact="0.3353"/>
                  <dgm:constr type="w" for="ch" forName="ParentAccent9" refType="w" fact="0.0469"/>
                  <dgm:constr type="h" for="ch" forName="ParentAccent9" refType="h" fact="0.0988"/>
                  <dgm:constr type="l" for="ch" forName="ParentAccent10" refType="w" fact="0.9213"/>
                  <dgm:constr type="t" for="ch" forName="ParentAccent10" refType="h" fact="0.5679"/>
                  <dgm:constr type="w" for="ch" forName="ParentAccent10" refType="w" fact="0.0469"/>
                  <dgm:constr type="h" for="ch" forName="ParentAccent10" refType="h" fact="0.0988"/>
                </dgm:constrLst>
              </dgm:if>
              <dgm:if name="Name8" axis="ch" ptType="node" func="cnt" op="equ" val="1">
                <dgm:alg type="composite">
                  <dgm:param type="ar" val="3.4411"/>
                </dgm:alg>
                <dgm:constrLst>
                  <dgm:constr type="l" for="ch" forName="Child1Accent1" refType="w" fact="0.284"/>
                  <dgm:constr type="t" for="ch" forName="Child1Accent1" refType="h" fact="0.4012"/>
                  <dgm:constr type="w" for="ch" forName="Child1Accent1" refType="w" fact="0.0574"/>
                  <dgm:constr type="h" for="ch" forName="Child1Accent1" refType="h" fact="0.1976"/>
                  <dgm:constr type="l" for="ch" forName="Child1Accent2" refType="w" fact="0.2272"/>
                  <dgm:constr type="t" for="ch" forName="Child1Accent2" refType="h" fact="0.4506"/>
                  <dgm:constr type="w" for="ch" forName="Child1Accent2" refType="w" fact="0.0287"/>
                  <dgm:constr type="h" for="ch" forName="Child1Accent2" refType="h" fact="0.0988"/>
                  <dgm:constr type="l" for="ch" forName="Child1Accent3" refType="w" fact="0.1705"/>
                  <dgm:constr type="t" for="ch" forName="Child1Accent3" refType="h" fact="0.4506"/>
                  <dgm:constr type="w" for="ch" forName="Child1Accent3" refType="w" fact="0.0287"/>
                  <dgm:constr type="h" for="ch" forName="Child1Accent3" refType="h" fact="0.0988"/>
                  <dgm:constr type="l" for="ch" forName="Child1Accent4" refType="w" fact="0.1137"/>
                  <dgm:constr type="t" for="ch" forName="Child1Accent4" refType="h" fact="0.4506"/>
                  <dgm:constr type="w" for="ch" forName="Child1Accent4" refType="w" fact="0.0287"/>
                  <dgm:constr type="h" for="ch" forName="Child1Accent4" refType="h" fact="0.0988"/>
                  <dgm:constr type="l" for="ch" forName="Child1Accent5" refType="w" fact="0.057"/>
                  <dgm:constr type="t" for="ch" forName="Child1Accent5" refType="h" fact="0.4506"/>
                  <dgm:constr type="w" for="ch" forName="Child1Accent5" refType="w" fact="0.0287"/>
                  <dgm:constr type="h" for="ch" forName="Child1Accent5" refType="h" fact="0.0988"/>
                  <dgm:constr type="l" for="ch" forName="Child1Accent6" refType="w" fact="0.0002"/>
                  <dgm:constr type="t" for="ch" forName="Child1Accent6" refType="h" fact="0.4506"/>
                  <dgm:constr type="w" for="ch" forName="Child1Accent6" refType="w" fact="0.0287"/>
                  <dgm:constr type="h" for="ch" forName="Child1Accent6" refType="h" fact="0.0988"/>
                  <dgm:constr type="l" for="ch" forName="Child1Accent7" refType="w" fact="0"/>
                  <dgm:constr type="t" for="ch" forName="Child1Accent7" refType="h" fact="0"/>
                  <dgm:constr type="w" for="ch" forName="Child1Accent7" refType="w" fact="0"/>
                  <dgm:constr type="h" for="ch" forName="Child1Accent7" refType="h" fact="0"/>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ParentAccent1" refType="w" fact="0.9713"/>
                  <dgm:constr type="t" for="ch" forName="ParentAccent1" refType="h" fact="0.4506"/>
                  <dgm:constr type="w" for="ch" forName="ParentAccent1" refType="w" fact="0.0287"/>
                  <dgm:constr type="h" for="ch" forName="ParentAccent1" refType="h" fact="0.0988"/>
                  <dgm:constr type="l" for="ch" forName="ParentAccent2" refType="w" fact="0.9187"/>
                  <dgm:constr type="t" for="ch" forName="ParentAccent2" refType="h" fact="0.4506"/>
                  <dgm:constr type="w" for="ch" forName="ParentAccent2" refType="w" fact="0.0287"/>
                  <dgm:constr type="h" for="ch" forName="ParentAccent2" refType="h" fact="0.0988"/>
                  <dgm:constr type="l" for="ch" forName="ParentAccent3" refType="w" fact="0.8661"/>
                  <dgm:constr type="t" for="ch" forName="ParentAccent3" refType="h" fact="0.4506"/>
                  <dgm:constr type="w" for="ch" forName="ParentAccent3" refType="w" fact="0.0287"/>
                  <dgm:constr type="h" for="ch" forName="ParentAccent3" refType="h" fact="0.0988"/>
                  <dgm:constr type="l" for="ch" forName="ParentAccent4" refType="w" fact="0.8136"/>
                  <dgm:constr type="t" for="ch" forName="ParentAccent4" refType="h" fact="0.4506"/>
                  <dgm:constr type="w" for="ch" forName="ParentAccent4" refType="w" fact="0.0287"/>
                  <dgm:constr type="h" for="ch" forName="ParentAccent4" refType="h" fact="0.0988"/>
                  <dgm:constr type="l" for="ch" forName="ParentAccent5" refType="w" fact="0.761"/>
                  <dgm:constr type="t" for="ch" forName="ParentAccent5" refType="h" fact="0.4506"/>
                  <dgm:constr type="w" for="ch" forName="ParentAccent5" refType="w" fact="0.0287"/>
                  <dgm:constr type="h" for="ch" forName="ParentAccent5" refType="h" fact="0.0988"/>
                  <dgm:constr type="l" for="ch" forName="ParentAccent6" refType="w" fact="0.6797"/>
                  <dgm:constr type="t" for="ch" forName="ParentAccent6" refType="h" fact="0.4012"/>
                  <dgm:constr type="w" for="ch" forName="ParentAccent6" refType="w" fact="0.0574"/>
                  <dgm:constr type="h" for="ch" forName="ParentAccent6" refType="h" fact="0.1976"/>
                  <dgm:constr type="l" for="ch" forName="ParentAccent7" refType="w" fact="0.9245"/>
                  <dgm:constr type="t" for="ch" forName="ParentAccent7" refType="h" fact="0.2465"/>
                  <dgm:constr type="w" for="ch" forName="ParentAccent7" refType="w" fact="0.0287"/>
                  <dgm:constr type="h" for="ch" forName="ParentAccent7" refType="h" fact="0.0988"/>
                  <dgm:constr type="l" for="ch" forName="ParentAccent8" refType="w" fact="0.9245"/>
                  <dgm:constr type="t" for="ch" forName="ParentAccent8" refType="h" fact="0.6562"/>
                  <dgm:constr type="w" for="ch" forName="ParentAccent8" refType="w" fact="0.0287"/>
                  <dgm:constr type="h" for="ch" forName="ParentAccent8" refType="h" fact="0.0988"/>
                  <dgm:constr type="l" for="ch" forName="ParentAccent9" refType="w" fact="0.9501"/>
                  <dgm:constr type="t" for="ch" forName="ParentAccent9" refType="h" fact="0.3353"/>
                  <dgm:constr type="w" for="ch" forName="ParentAccent9" refType="w" fact="0.0287"/>
                  <dgm:constr type="h" for="ch" forName="ParentAccent9" refType="h" fact="0.0988"/>
                  <dgm:constr type="l" for="ch" forName="ParentAccent10" refType="w" fact="0.9518"/>
                  <dgm:constr type="t" for="ch" forName="ParentAccent10" refType="h" fact="0.5679"/>
                  <dgm:constr type="w" for="ch" forName="ParentAccent10" refType="w" fact="0.0287"/>
                  <dgm:constr type="h" for="ch" forName="ParentAccent10" refType="h" fact="0.0988"/>
                  <dgm:constr type="l" for="ch" forName="Child1" refType="w" fact="0"/>
                  <dgm:constr type="t" for="ch" forName="Child1" refType="h" fact="0.1978"/>
                  <dgm:constr type="w" for="ch" forName="Child1" refType="w" fact="0.2544"/>
                  <dgm:constr type="h" for="ch" forName="Child1" refType="h" fact="0.2541"/>
                  <dgm:constr type="l" for="ch" forName="Parent" refType="w" fact="0.3653"/>
                  <dgm:constr type="t" for="ch" forName="Parent" refType="h" fact="0"/>
                  <dgm:constr type="w" for="ch" forName="Parent" refType="w" fact="0.2906"/>
                  <dgm:constr type="h" for="ch" forName="Parent" refType="h"/>
                </dgm:constrLst>
              </dgm:if>
              <dgm:if name="Name9" axis="ch" ptType="node" func="cnt" op="equ" val="2">
                <dgm:alg type="composite">
                  <dgm:param type="ar" val="2.1185"/>
                </dgm:alg>
                <dgm:constrLst>
                  <dgm:constr type="l" for="ch" forName="Child1Accent1" refType="w" fact="0.3436"/>
                  <dgm:constr type="t" for="ch" forName="Child1Accent1" refType="h" fact="0.2211"/>
                  <dgm:constr type="w" for="ch" forName="Child1Accent1" refType="w" fact="0.0574"/>
                  <dgm:constr type="h" for="ch" forName="Child1Accent1" refType="h" fact="0.1217"/>
                  <dgm:constr type="l" for="ch" forName="Child1Accent2" refType="w" fact="0.3068"/>
                  <dgm:constr type="t" for="ch" forName="Child1Accent2" refType="h" fact="0.1569"/>
                  <dgm:constr type="w" for="ch" forName="Child1Accent2" refType="w" fact="0.0287"/>
                  <dgm:constr type="h" for="ch" forName="Child1Accent2" refType="h" fact="0.0608"/>
                  <dgm:constr type="l" for="ch" forName="Child1Accent3" refType="w" fact="0.2455"/>
                  <dgm:constr type="t" for="ch" forName="Child1Accent3" refType="h" fact="0.1569"/>
                  <dgm:constr type="w" for="ch" forName="Child1Accent3" refType="w" fact="0.0287"/>
                  <dgm:constr type="h" for="ch" forName="Child1Accent3" refType="h" fact="0.0608"/>
                  <dgm:constr type="l" for="ch" forName="Child1Accent4" refType="w" fact="0.1842"/>
                  <dgm:constr type="t" for="ch" forName="Child1Accent4" refType="h" fact="0.1569"/>
                  <dgm:constr type="w" for="ch" forName="Child1Accent4" refType="w" fact="0.0287"/>
                  <dgm:constr type="h" for="ch" forName="Child1Accent4" refType="h" fact="0.0608"/>
                  <dgm:constr type="l" for="ch" forName="Child1Accent5" refType="w" fact="0.1229"/>
                  <dgm:constr type="t" for="ch" forName="Child1Accent5" refType="h" fact="0.1569"/>
                  <dgm:constr type="w" for="ch" forName="Child1Accent5" refType="w" fact="0.0287"/>
                  <dgm:constr type="h" for="ch" forName="Child1Accent5" refType="h" fact="0.0608"/>
                  <dgm:constr type="l" for="ch" forName="Child1Accent6" refType="w" fact="0.0615"/>
                  <dgm:constr type="t" for="ch" forName="Child1Accent6" refType="h" fact="0.1569"/>
                  <dgm:constr type="w" for="ch" forName="Child1Accent6" refType="w" fact="0.0287"/>
                  <dgm:constr type="h" for="ch" forName="Child1Accent6" refType="h" fact="0.0608"/>
                  <dgm:constr type="l" for="ch" forName="Child1Accent7" refType="w" fact="0.0002"/>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Child2Accent1" refType="w" fact="0.3436"/>
                  <dgm:constr type="t" for="ch" forName="Child2Accent1" refType="h" fact="0.8153"/>
                  <dgm:constr type="w" for="ch" forName="Child2Accent1" refType="w" fact="0.0574"/>
                  <dgm:constr type="h" for="ch" forName="Child2Accent1" refType="h" fact="0.1217"/>
                  <dgm:constr type="l" for="ch" forName="Child2Accent2" refType="w" fact="0.3068"/>
                  <dgm:constr type="t" for="ch" forName="Child2Accent2" refType="h" fact="0.9392"/>
                  <dgm:constr type="w" for="ch" forName="Child2Accent2" refType="w" fact="0.0287"/>
                  <dgm:constr type="h" for="ch" forName="Child2Accent2" refType="h" fact="0.0608"/>
                  <dgm:constr type="l" for="ch" forName="Child2Accent3" refType="w" fact="0.2455"/>
                  <dgm:constr type="t" for="ch" forName="Child2Accent3" refType="h" fact="0.9392"/>
                  <dgm:constr type="w" for="ch" forName="Child2Accent3" refType="w" fact="0.0287"/>
                  <dgm:constr type="h" for="ch" forName="Child2Accent3" refType="h" fact="0.0608"/>
                  <dgm:constr type="l" for="ch" forName="Child2Accent4" refType="w" fact="0.1842"/>
                  <dgm:constr type="t" for="ch" forName="Child2Accent4" refType="h" fact="0.9392"/>
                  <dgm:constr type="w" for="ch" forName="Child2Accent4" refType="w" fact="0.0287"/>
                  <dgm:constr type="h" for="ch" forName="Child2Accent4" refType="h" fact="0.0608"/>
                  <dgm:constr type="l" for="ch" forName="Child2Accent5" refType="w" fact="0.1229"/>
                  <dgm:constr type="t" for="ch" forName="Child2Accent5" refType="h" fact="0.9392"/>
                  <dgm:constr type="w" for="ch" forName="Child2Accent5" refType="w" fact="0.0287"/>
                  <dgm:constr type="h" for="ch" forName="Child2Accent5" refType="h" fact="0.0608"/>
                  <dgm:constr type="l" for="ch" forName="Child2Accent6" refType="w" fact="0.0615"/>
                  <dgm:constr type="t" for="ch" forName="Child2Accent6" refType="h" fact="0.9392"/>
                  <dgm:constr type="w" for="ch" forName="Child2Accent6" refType="w" fact="0.0287"/>
                  <dgm:constr type="h" for="ch" forName="Child2Accent6" refType="h" fact="0.0608"/>
                  <dgm:constr type="l" for="ch" forName="Child2Accent7" refType="w" fact="0.0002"/>
                  <dgm:constr type="t" for="ch" forName="Child2Accent7" refType="h" fact="0.9392"/>
                  <dgm:constr type="w" for="ch" forName="Child2Accent7" refType="w" fact="0.0287"/>
                  <dgm:constr type="h" for="ch" forName="Child2Accent7" refType="h" fact="0.0608"/>
                  <dgm:constr type="l" for="ch" forName="ParentAccent1" refType="w" fact="0.9713"/>
                  <dgm:constr type="t" for="ch" forName="ParentAccent1" refType="h" fact="0.5511"/>
                  <dgm:constr type="w" for="ch" forName="ParentAccent1" refType="w" fact="0.0287"/>
                  <dgm:constr type="h" for="ch" forName="ParentAccent1" refType="h" fact="0.0608"/>
                  <dgm:constr type="l" for="ch" forName="ParentAccent2" refType="w" fact="0.9187"/>
                  <dgm:constr type="t" for="ch" forName="ParentAccent2" refType="h" fact="0.5511"/>
                  <dgm:constr type="w" for="ch" forName="ParentAccent2" refType="w" fact="0.0287"/>
                  <dgm:constr type="h" for="ch" forName="ParentAccent2" refType="h" fact="0.0608"/>
                  <dgm:constr type="l" for="ch" forName="ParentAccent3" refType="w" fact="0.8661"/>
                  <dgm:constr type="t" for="ch" forName="ParentAccent3" refType="h" fact="0.5511"/>
                  <dgm:constr type="w" for="ch" forName="ParentAccent3" refType="w" fact="0.0287"/>
                  <dgm:constr type="h" for="ch" forName="ParentAccent3" refType="h" fact="0.0608"/>
                  <dgm:constr type="l" for="ch" forName="ParentAccent4" refType="w" fact="0.8136"/>
                  <dgm:constr type="t" for="ch" forName="ParentAccent4" refType="h" fact="0.5511"/>
                  <dgm:constr type="w" for="ch" forName="ParentAccent4" refType="w" fact="0.0287"/>
                  <dgm:constr type="h" for="ch" forName="ParentAccent4" refType="h" fact="0.0608"/>
                  <dgm:constr type="l" for="ch" forName="ParentAccent5" refType="w" fact="0.761"/>
                  <dgm:constr type="t" for="ch" forName="ParentAccent5" refType="h" fact="0.5511"/>
                  <dgm:constr type="w" for="ch" forName="ParentAccent5" refType="w" fact="0.0287"/>
                  <dgm:constr type="h" for="ch" forName="ParentAccent5" refType="h" fact="0.0608"/>
                  <dgm:constr type="l" for="ch" forName="ParentAccent6" refType="w" fact="0.6797"/>
                  <dgm:constr type="t" for="ch" forName="ParentAccent6" refType="h" fact="0.5207"/>
                  <dgm:constr type="w" for="ch" forName="ParentAccent6" refType="w" fact="0.0574"/>
                  <dgm:constr type="h" for="ch" forName="ParentAccent6" refType="h" fact="0.1217"/>
                  <dgm:constr type="l" for="ch" forName="ParentAccent7" refType="w" fact="0.9245"/>
                  <dgm:constr type="t" for="ch" forName="ParentAccent7" refType="h" fact="0.4255"/>
                  <dgm:constr type="w" for="ch" forName="ParentAccent7" refType="w" fact="0.0287"/>
                  <dgm:constr type="h" for="ch" forName="ParentAccent7" refType="h" fact="0.0608"/>
                  <dgm:constr type="l" for="ch" forName="ParentAccent8" refType="w" fact="0.9245"/>
                  <dgm:constr type="t" for="ch" forName="ParentAccent8" refType="h" fact="0.6776"/>
                  <dgm:constr type="w" for="ch" forName="ParentAccent8" refType="w" fact="0.0287"/>
                  <dgm:constr type="h" for="ch" forName="ParentAccent8" refType="h" fact="0.0608"/>
                  <dgm:constr type="l" for="ch" forName="ParentAccent9" refType="w" fact="0.9501"/>
                  <dgm:constr type="t" for="ch" forName="ParentAccent9" refType="h" fact="0.4801"/>
                  <dgm:constr type="w" for="ch" forName="ParentAccent9" refType="w" fact="0.0287"/>
                  <dgm:constr type="h" for="ch" forName="ParentAccent9" refType="h" fact="0.0608"/>
                  <dgm:constr type="l" for="ch" forName="ParentAccent10" refType="w" fact="0.9518"/>
                  <dgm:constr type="t" for="ch" forName="ParentAccent10" refType="h" fact="0.6233"/>
                  <dgm:constr type="w" for="ch" forName="ParentAccent10" refType="w" fact="0.0287"/>
                  <dgm:constr type="h" for="ch" forName="ParentAccent10" refType="h" fact="0.0608"/>
                  <dgm:constr type="l" for="ch" forName="Child2" refType="w" fact="0"/>
                  <dgm:constr type="t" for="ch" forName="Child2" refType="h" fact="0.7822"/>
                  <dgm:constr type="w" for="ch" forName="Child2" refType="w" fact="0.3364"/>
                  <dgm:constr type="h" for="ch" forName="Child2" refType="h" fact="0.1564"/>
                  <dgm:constr type="l" for="ch" forName="Child1" refType="w" fact="0"/>
                  <dgm:constr type="t" for="ch" forName="Child1" refType="h" fact="0"/>
                  <dgm:constr type="w" for="ch" forName="Child1" refType="w" fact="0.3364"/>
                  <dgm:constr type="h" for="ch" forName="Child1" refType="h" fact="0.1564"/>
                  <dgm:constr type="l" for="ch" forName="Parent" refType="w" fact="0.3653"/>
                  <dgm:constr type="t" for="ch" forName="Parent" refType="h" fact="0.2737"/>
                  <dgm:constr type="w" for="ch" forName="Parent" refType="w" fact="0.2906"/>
                  <dgm:constr type="h" for="ch" forName="Parent" refType="h" fact="0.6157"/>
                </dgm:constrLst>
              </dgm:if>
              <dgm:if name="Name10" axis="ch" ptType="node" func="cnt" op="equ" val="3">
                <dgm:alg type="composite">
                  <dgm:param type="ar" val="2.1185"/>
                </dgm:alg>
                <dgm:constrLst>
                  <dgm:constr type="l" for="ch" forName="Child1Accent1" refType="w" fact="0.3436"/>
                  <dgm:constr type="t" for="ch" forName="Child1Accent1" refType="h" fact="0.2211"/>
                  <dgm:constr type="w" for="ch" forName="Child1Accent1" refType="w" fact="0.0574"/>
                  <dgm:constr type="h" for="ch" forName="Child1Accent1" refType="h" fact="0.1217"/>
                  <dgm:constr type="l" for="ch" forName="Child1Accent2" refType="w" fact="0.3068"/>
                  <dgm:constr type="t" for="ch" forName="Child1Accent2" refType="h" fact="0.1569"/>
                  <dgm:constr type="w" for="ch" forName="Child1Accent2" refType="w" fact="0.0287"/>
                  <dgm:constr type="h" for="ch" forName="Child1Accent2" refType="h" fact="0.0608"/>
                  <dgm:constr type="l" for="ch" forName="Child1Accent3" refType="w" fact="0.2455"/>
                  <dgm:constr type="t" for="ch" forName="Child1Accent3" refType="h" fact="0.1569"/>
                  <dgm:constr type="w" for="ch" forName="Child1Accent3" refType="w" fact="0.0287"/>
                  <dgm:constr type="h" for="ch" forName="Child1Accent3" refType="h" fact="0.0608"/>
                  <dgm:constr type="l" for="ch" forName="Child1Accent4" refType="w" fact="0.1842"/>
                  <dgm:constr type="t" for="ch" forName="Child1Accent4" refType="h" fact="0.1569"/>
                  <dgm:constr type="w" for="ch" forName="Child1Accent4" refType="w" fact="0.0287"/>
                  <dgm:constr type="h" for="ch" forName="Child1Accent4" refType="h" fact="0.0608"/>
                  <dgm:constr type="l" for="ch" forName="Child1Accent5" refType="w" fact="0.1229"/>
                  <dgm:constr type="t" for="ch" forName="Child1Accent5" refType="h" fact="0.1569"/>
                  <dgm:constr type="w" for="ch" forName="Child1Accent5" refType="w" fact="0.0287"/>
                  <dgm:constr type="h" for="ch" forName="Child1Accent5" refType="h" fact="0.0608"/>
                  <dgm:constr type="l" for="ch" forName="Child2Accent1" refType="w" fact="0.284"/>
                  <dgm:constr type="t" for="ch" forName="Child2Accent1" refType="h" fact="0.5207"/>
                  <dgm:constr type="w" for="ch" forName="Child2Accent1" refType="w" fact="0.0574"/>
                  <dgm:constr type="h" for="ch" forName="Child2Accent1" refType="h" fact="0.1217"/>
                  <dgm:constr type="l" for="ch" forName="Child2Accent2" refType="w" fact="0.2272"/>
                  <dgm:constr type="t" for="ch" forName="Child2Accent2" refType="h" fact="0.5511"/>
                  <dgm:constr type="w" for="ch" forName="Child2Accent2" refType="w" fact="0.0287"/>
                  <dgm:constr type="h" for="ch" forName="Child2Accent2" refType="h" fact="0.0608"/>
                  <dgm:constr type="l" for="ch" forName="Child2Accent3" refType="w" fact="0.1705"/>
                  <dgm:constr type="t" for="ch" forName="Child2Accent3" refType="h" fact="0.5511"/>
                  <dgm:constr type="w" for="ch" forName="Child2Accent3" refType="w" fact="0.0287"/>
                  <dgm:constr type="h" for="ch" forName="Child2Accent3" refType="h" fact="0.0608"/>
                  <dgm:constr type="l" for="ch" forName="Child2Accent4" refType="w" fact="0.1137"/>
                  <dgm:constr type="t" for="ch" forName="Child2Accent4" refType="h" fact="0.5511"/>
                  <dgm:constr type="w" for="ch" forName="Child2Accent4" refType="w" fact="0.0287"/>
                  <dgm:constr type="h" for="ch" forName="Child2Accent4" refType="h" fact="0.0608"/>
                  <dgm:constr type="l" for="ch" forName="Child1Accent6" refType="w" fact="0.0615"/>
                  <dgm:constr type="t" for="ch" forName="Child1Accent6" refType="h" fact="0.1569"/>
                  <dgm:constr type="w" for="ch" forName="Child1Accent6" refType="w" fact="0.0287"/>
                  <dgm:constr type="h" for="ch" forName="Child1Accent6" refType="h" fact="0.0608"/>
                  <dgm:constr type="l" for="ch" forName="Child2Accent5" refType="w" fact="0.057"/>
                  <dgm:constr type="t" for="ch" forName="Child2Accent5" refType="h" fact="0.5511"/>
                  <dgm:constr type="w" for="ch" forName="Child2Accent5" refType="w" fact="0.0287"/>
                  <dgm:constr type="h" for="ch" forName="Child2Accent5" refType="h" fact="0.0608"/>
                  <dgm:constr type="l" for="ch" forName="Child1Accent7" refType="w" fact="0.0002"/>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Child2Accent6" refType="w" fact="0.0002"/>
                  <dgm:constr type="t" for="ch" forName="Child2Accent6" refType="h" fact="0.5511"/>
                  <dgm:constr type="w" for="ch" forName="Child2Accent6" refType="w" fact="0.0287"/>
                  <dgm:constr type="h" for="ch" forName="Child2Accent6" refType="h" fact="0.0608"/>
                  <dgm:constr type="l" for="ch" forName="Child2Accent7" refType="w" fact="0"/>
                  <dgm:constr type="t" for="ch" forName="Child2Accent7" refType="h" fact="0"/>
                  <dgm:constr type="w" for="ch" forName="Child2Accent7" refType="w" fact="0"/>
                  <dgm:constr type="h" for="ch" forName="Child2Accent7" refType="h" fact="0"/>
                  <dgm:constr type="l" for="ch" forName="Child3Accent1" refType="w" fact="0.3436"/>
                  <dgm:constr type="t" for="ch" forName="Child3Accent1" refType="h" fact="0.8153"/>
                  <dgm:constr type="w" for="ch" forName="Child3Accent1" refType="w" fact="0.0574"/>
                  <dgm:constr type="h" for="ch" forName="Child3Accent1" refType="h" fact="0.1217"/>
                  <dgm:constr type="l" for="ch" forName="Child3Accent2" refType="w" fact="0.3068"/>
                  <dgm:constr type="t" for="ch" forName="Child3Accent2" refType="h" fact="0.9392"/>
                  <dgm:constr type="w" for="ch" forName="Child3Accent2" refType="w" fact="0.0287"/>
                  <dgm:constr type="h" for="ch" forName="Child3Accent2" refType="h" fact="0.0608"/>
                  <dgm:constr type="l" for="ch" forName="Child3Accent3" refType="w" fact="0.2455"/>
                  <dgm:constr type="t" for="ch" forName="Child3Accent3" refType="h" fact="0.9392"/>
                  <dgm:constr type="w" for="ch" forName="Child3Accent3" refType="w" fact="0.0287"/>
                  <dgm:constr type="h" for="ch" forName="Child3Accent3" refType="h" fact="0.0608"/>
                  <dgm:constr type="l" for="ch" forName="Child3Accent4" refType="w" fact="0.1842"/>
                  <dgm:constr type="t" for="ch" forName="Child3Accent4" refType="h" fact="0.9392"/>
                  <dgm:constr type="w" for="ch" forName="Child3Accent4" refType="w" fact="0.0287"/>
                  <dgm:constr type="h" for="ch" forName="Child3Accent4" refType="h" fact="0.0608"/>
                  <dgm:constr type="l" for="ch" forName="Child3Accent5" refType="w" fact="0.1229"/>
                  <dgm:constr type="t" for="ch" forName="Child3Accent5" refType="h" fact="0.9392"/>
                  <dgm:constr type="w" for="ch" forName="Child3Accent5" refType="w" fact="0.0287"/>
                  <dgm:constr type="h" for="ch" forName="Child3Accent5" refType="h" fact="0.0608"/>
                  <dgm:constr type="l" for="ch" forName="Child3Accent6" refType="w" fact="0.0615"/>
                  <dgm:constr type="t" for="ch" forName="Child3Accent6" refType="h" fact="0.9392"/>
                  <dgm:constr type="w" for="ch" forName="Child3Accent6" refType="w" fact="0.0287"/>
                  <dgm:constr type="h" for="ch" forName="Child3Accent6" refType="h" fact="0.0608"/>
                  <dgm:constr type="l" for="ch" forName="Child3Accent7" refType="w" fact="0.0002"/>
                  <dgm:constr type="t" for="ch" forName="Child3Accent7" refType="h" fact="0.9392"/>
                  <dgm:constr type="w" for="ch" forName="Child3Accent7" refType="w" fact="0.0287"/>
                  <dgm:constr type="h" for="ch" forName="Child3Accent7" refType="h" fact="0.0608"/>
                  <dgm:constr type="l" for="ch" forName="ParentAccent1" refType="w" fact="0.9713"/>
                  <dgm:constr type="t" for="ch" forName="ParentAccent1" refType="h" fact="0.5511"/>
                  <dgm:constr type="w" for="ch" forName="ParentAccent1" refType="w" fact="0.0287"/>
                  <dgm:constr type="h" for="ch" forName="ParentAccent1" refType="h" fact="0.0608"/>
                  <dgm:constr type="l" for="ch" forName="ParentAccent2" refType="w" fact="0.9187"/>
                  <dgm:constr type="t" for="ch" forName="ParentAccent2" refType="h" fact="0.5511"/>
                  <dgm:constr type="w" for="ch" forName="ParentAccent2" refType="w" fact="0.0287"/>
                  <dgm:constr type="h" for="ch" forName="ParentAccent2" refType="h" fact="0.0608"/>
                  <dgm:constr type="l" for="ch" forName="ParentAccent3" refType="w" fact="0.8661"/>
                  <dgm:constr type="t" for="ch" forName="ParentAccent3" refType="h" fact="0.5511"/>
                  <dgm:constr type="w" for="ch" forName="ParentAccent3" refType="w" fact="0.0287"/>
                  <dgm:constr type="h" for="ch" forName="ParentAccent3" refType="h" fact="0.0608"/>
                  <dgm:constr type="l" for="ch" forName="ParentAccent4" refType="w" fact="0.8136"/>
                  <dgm:constr type="t" for="ch" forName="ParentAccent4" refType="h" fact="0.5511"/>
                  <dgm:constr type="w" for="ch" forName="ParentAccent4" refType="w" fact="0.0287"/>
                  <dgm:constr type="h" for="ch" forName="ParentAccent4" refType="h" fact="0.0608"/>
                  <dgm:constr type="l" for="ch" forName="ParentAccent5" refType="w" fact="0.761"/>
                  <dgm:constr type="t" for="ch" forName="ParentAccent5" refType="h" fact="0.5511"/>
                  <dgm:constr type="w" for="ch" forName="ParentAccent5" refType="w" fact="0.0287"/>
                  <dgm:constr type="h" for="ch" forName="ParentAccent5" refType="h" fact="0.0608"/>
                  <dgm:constr type="l" for="ch" forName="ParentAccent6" refType="w" fact="0.6797"/>
                  <dgm:constr type="t" for="ch" forName="ParentAccent6" refType="h" fact="0.5207"/>
                  <dgm:constr type="w" for="ch" forName="ParentAccent6" refType="w" fact="0.0574"/>
                  <dgm:constr type="h" for="ch" forName="ParentAccent6" refType="h" fact="0.1217"/>
                  <dgm:constr type="l" for="ch" forName="ParentAccent7" refType="w" fact="0.9245"/>
                  <dgm:constr type="t" for="ch" forName="ParentAccent7" refType="h" fact="0.4255"/>
                  <dgm:constr type="w" for="ch" forName="ParentAccent7" refType="w" fact="0.0287"/>
                  <dgm:constr type="h" for="ch" forName="ParentAccent7" refType="h" fact="0.0608"/>
                  <dgm:constr type="l" for="ch" forName="ParentAccent8" refType="w" fact="0.9245"/>
                  <dgm:constr type="t" for="ch" forName="ParentAccent8" refType="h" fact="0.6776"/>
                  <dgm:constr type="w" for="ch" forName="ParentAccent8" refType="w" fact="0.0287"/>
                  <dgm:constr type="h" for="ch" forName="ParentAccent8" refType="h" fact="0.0608"/>
                  <dgm:constr type="l" for="ch" forName="ParentAccent9" refType="w" fact="0.9501"/>
                  <dgm:constr type="t" for="ch" forName="ParentAccent9" refType="h" fact="0.4801"/>
                  <dgm:constr type="w" for="ch" forName="ParentAccent9" refType="w" fact="0.0287"/>
                  <dgm:constr type="h" for="ch" forName="ParentAccent9" refType="h" fact="0.0608"/>
                  <dgm:constr type="l" for="ch" forName="ParentAccent10" refType="w" fact="0.9518"/>
                  <dgm:constr type="t" for="ch" forName="ParentAccent10" refType="h" fact="0.6233"/>
                  <dgm:constr type="w" for="ch" forName="ParentAccent10" refType="w" fact="0.0287"/>
                  <dgm:constr type="h" for="ch" forName="ParentAccent10" refType="h" fact="0.0608"/>
                  <dgm:constr type="l" for="ch" forName="Child3" refType="w" fact="0"/>
                  <dgm:constr type="t" for="ch" forName="Child3" refType="h" fact="0.7822"/>
                  <dgm:constr type="w" for="ch" forName="Child3" refType="w" fact="0.3364"/>
                  <dgm:constr type="h" for="ch" forName="Child3" refType="h" fact="0.1564"/>
                  <dgm:constr type="l" for="ch" forName="Child2" refType="w" fact="0"/>
                  <dgm:constr type="t" for="ch" forName="Child2" refType="h" fact="0.3955"/>
                  <dgm:constr type="w" for="ch" forName="Child2" refType="w" fact="0.2544"/>
                  <dgm:constr type="h" for="ch" forName="Child2" refType="h" fact="0.1564"/>
                  <dgm:constr type="l" for="ch" forName="Child1" refType="w" fact="0"/>
                  <dgm:constr type="t" for="ch" forName="Child1" refType="h" fact="0"/>
                  <dgm:constr type="w" for="ch" forName="Child1" refType="w" fact="0.3364"/>
                  <dgm:constr type="h" for="ch" forName="Child1" refType="h" fact="0.1564"/>
                  <dgm:constr type="l" for="ch" forName="Parent" refType="w" fact="0.3653"/>
                  <dgm:constr type="t" for="ch" forName="Parent" refType="h" fact="0.2737"/>
                  <dgm:constr type="w" for="ch" forName="Parent" refType="w" fact="0.2906"/>
                  <dgm:constr type="h" for="ch" forName="Parent" refType="h" fact="0.6157"/>
                </dgm:constrLst>
              </dgm:if>
              <dgm:if name="Name11" axis="ch" ptType="node" func="cnt" op="equ" val="4">
                <dgm:alg type="composite">
                  <dgm:param type="ar" val="1.8304"/>
                </dgm:alg>
                <dgm:constrLst>
                  <dgm:constr type="l" for="ch" forName="Parent" refType="w" fact="0.3771"/>
                  <dgm:constr type="t" for="ch" forName="Parent" refType="h" fact="0.2946"/>
                  <dgm:constr type="w" for="ch" forName="Parent" refType="w" fact="0.2862"/>
                  <dgm:constr type="h" for="ch" forName="Parent" refType="h" fact="0.5239"/>
                  <dgm:constr type="l" for="ch" forName="Child1Accent1" refType="w" fact="0.3904"/>
                  <dgm:constr type="t" for="ch" forName="Child1Accent1" refType="h" fact="0.2104"/>
                  <dgm:constr type="w" for="ch" forName="Child1Accent1" refType="w" fact="0.0566"/>
                  <dgm:constr type="h" for="ch" forName="Child1Accent1" refType="h" fact="0.1035"/>
                  <dgm:constr type="l" for="ch" forName="Child1Accent3" refType="w" fact="0.3001"/>
                  <dgm:constr type="t" for="ch" forName="Child1Accent3" refType="h" fact="0.128"/>
                  <dgm:constr type="w" for="ch" forName="Child1Accent3" refType="w" fact="0.0283"/>
                  <dgm:constr type="h" for="ch" forName="Child1Accent3" refType="h" fact="0.0518"/>
                  <dgm:constr type="l" for="ch" forName="Child1Accent4" refType="w" fact="0.2418"/>
                  <dgm:constr type="t" for="ch" forName="Child1Accent4" refType="h" fact="0.128"/>
                  <dgm:constr type="w" for="ch" forName="Child1Accent4" refType="w" fact="0.0283"/>
                  <dgm:constr type="h" for="ch" forName="Child1Accent4" refType="h" fact="0.0518"/>
                  <dgm:constr type="l" for="ch" forName="Child1Accent5" refType="w" fact="0.1835"/>
                  <dgm:constr type="t" for="ch" forName="Child1Accent5" refType="h" fact="0.128"/>
                  <dgm:constr type="w" for="ch" forName="Child1Accent5" refType="w" fact="0.0283"/>
                  <dgm:constr type="h" for="ch" forName="Child1Accent5" refType="h" fact="0.0518"/>
                  <dgm:constr type="l" for="ch" forName="Child1Accent6" refType="w" fact="0.1252"/>
                  <dgm:constr type="t" for="ch" forName="Child1Accent6" refType="h" fact="0.128"/>
                  <dgm:constr type="w" for="ch" forName="Child1Accent6" refType="w" fact="0.0283"/>
                  <dgm:constr type="h" for="ch" forName="Child1Accent6" refType="h" fact="0.0518"/>
                  <dgm:constr type="l" for="ch" forName="Child3Accent1" refType="w" fact="0.3158"/>
                  <dgm:constr type="t" for="ch" forName="Child3Accent1" refType="h" fact="0.6212"/>
                  <dgm:constr type="w" for="ch" forName="Child3Accent1" refType="w" fact="0.0566"/>
                  <dgm:constr type="h" for="ch" forName="Child3Accent1" refType="h" fact="0.1035"/>
                  <dgm:constr type="l" for="ch" forName="Child3Accent2" refType="w" fact="0.2689"/>
                  <dgm:constr type="t" for="ch" forName="Child3Accent2" refType="h" fact="0.6828"/>
                  <dgm:constr type="w" for="ch" forName="Child3Accent2" refType="w" fact="0.0283"/>
                  <dgm:constr type="h" for="ch" forName="Child3Accent2" refType="h" fact="0.0518"/>
                  <dgm:constr type="l" for="ch" forName="Child3Accent4" refType="w" fact="0.1614"/>
                  <dgm:constr type="t" for="ch" forName="Child3Accent4" refType="h" fact="0.6828"/>
                  <dgm:constr type="w" for="ch" forName="Child3Accent4" refType="w" fact="0.0283"/>
                  <dgm:constr type="h" for="ch" forName="Child3Accent4" refType="h" fact="0.0518"/>
                  <dgm:constr type="l" for="ch" forName="Child3Accent5" refType="w" fact="0.1077"/>
                  <dgm:constr type="t" for="ch" forName="Child3Accent5" refType="h" fact="0.6828"/>
                  <dgm:constr type="w" for="ch" forName="Child3Accent5" refType="w" fact="0.0283"/>
                  <dgm:constr type="h" for="ch" forName="Child3Accent5" refType="h" fact="0.0518"/>
                  <dgm:constr type="l" for="ch" forName="Child1Accent7" refType="w" fact="0.0668"/>
                  <dgm:constr type="t" for="ch" forName="Child1Accent7" refType="h" fact="0.128"/>
                  <dgm:constr type="w" for="ch" forName="Child1Accent7" refType="w" fact="0.0283"/>
                  <dgm:constr type="h" for="ch" forName="Child1Accent7" refType="h" fact="0.0518"/>
                  <dgm:constr type="l" for="ch" forName="Child3Accent6" refType="w" fact="0.0539"/>
                  <dgm:constr type="t" for="ch" forName="Child3Accent6" refType="h" fact="0.6828"/>
                  <dgm:constr type="w" for="ch" forName="Child3Accent6" refType="w" fact="0.0283"/>
                  <dgm:constr type="h" for="ch" forName="Child3Accent6" refType="h" fact="0.0518"/>
                  <dgm:constr type="l" for="ch" forName="Child1Accent8" refType="w" fact="0.0085"/>
                  <dgm:constr type="t" for="ch" forName="Child1Accent8" refType="h" fact="0.128"/>
                  <dgm:constr type="w" for="ch" forName="Child1Accent8" refType="w" fact="0.0283"/>
                  <dgm:constr type="h" for="ch" forName="Child1Accent8" refType="h" fact="0.0518"/>
                  <dgm:constr type="l" for="ch" forName="Child1Accent9" refType="w" fact="0"/>
                  <dgm:constr type="t" for="ch" forName="Child1Accent9" refType="h" fact="0"/>
                  <dgm:constr type="w" for="ch" forName="Child1Accent9" refType="w" fact="0"/>
                  <dgm:constr type="h" for="ch" forName="Child1Accent9" refType="h" fact="0"/>
                  <dgm:constr type="l" for="ch" forName="Child3Accent7" refType="w" fact="0.0002"/>
                  <dgm:constr type="t" for="ch" forName="Child3Accent7" refType="h" fact="0.6828"/>
                  <dgm:constr type="w" for="ch" forName="Child3Accent7" refType="w" fact="0.0283"/>
                  <dgm:constr type="h" for="ch" forName="Child3Accent7" refType="h" fact="0.0518"/>
                  <dgm:constr type="l" for="ch" forName="Child4Accent1" refType="w" fact="0.3904"/>
                  <dgm:constr type="t" for="ch" forName="Child4Accent1" refType="h" fact="0.8"/>
                  <dgm:constr type="w" for="ch" forName="Child4Accent1" refType="w" fact="0.0566"/>
                  <dgm:constr type="h" for="ch" forName="Child4Accent1" refType="h" fact="0.1035"/>
                  <dgm:constr type="l" for="ch" forName="Child4Accent3" refType="w" fact="0.2998"/>
                  <dgm:constr type="t" for="ch" forName="Child4Accent3" refType="h" fact="0.9482"/>
                  <dgm:constr type="w" for="ch" forName="Child4Accent3" refType="w" fact="0.0283"/>
                  <dgm:constr type="h" for="ch" forName="Child4Accent3" refType="h" fact="0.0518"/>
                  <dgm:constr type="l" for="ch" forName="Child4Accent4" refType="w" fact="0.2415"/>
                  <dgm:constr type="t" for="ch" forName="Child4Accent4" refType="h" fact="0.9482"/>
                  <dgm:constr type="w" for="ch" forName="Child4Accent4" refType="w" fact="0.0283"/>
                  <dgm:constr type="h" for="ch" forName="Child4Accent4" refType="h" fact="0.0518"/>
                  <dgm:constr type="l" for="ch" forName="Child4Accent5" refType="w" fact="0.1833"/>
                  <dgm:constr type="t" for="ch" forName="Child4Accent5" refType="h" fact="0.9482"/>
                  <dgm:constr type="w" for="ch" forName="Child4Accent5" refType="w" fact="0.0283"/>
                  <dgm:constr type="h" for="ch" forName="Child4Accent5" refType="h" fact="0.0518"/>
                  <dgm:constr type="l" for="ch" forName="Child4Accent6" refType="w" fact="0.1251"/>
                  <dgm:constr type="t" for="ch" forName="Child4Accent6" refType="h" fact="0.9482"/>
                  <dgm:constr type="w" for="ch" forName="Child4Accent6" refType="w" fact="0.0283"/>
                  <dgm:constr type="h" for="ch" forName="Child4Accent6" refType="h" fact="0.0518"/>
                  <dgm:constr type="l" for="ch" forName="Child4Accent7" refType="w" fact="0.0668"/>
                  <dgm:constr type="t" for="ch" forName="Child4Accent7" refType="h" fact="0.9482"/>
                  <dgm:constr type="w" for="ch" forName="Child4Accent7" refType="w" fact="0.0283"/>
                  <dgm:constr type="h" for="ch" forName="Child4Accent7" refType="h" fact="0.0518"/>
                  <dgm:constr type="l" for="ch" forName="Child4Accent8" refType="w" fact="0.0086"/>
                  <dgm:constr type="t" for="ch" forName="Child4Accent8" refType="h" fact="0.9482"/>
                  <dgm:constr type="w" for="ch" forName="Child4Accent8" refType="w" fact="0.0283"/>
                  <dgm:constr type="h" for="ch" forName="Child4Accent8" refType="h" fact="0.0518"/>
                  <dgm:constr type="l" for="ch" forName="Child2Accent1" refType="w" fact="0.3158"/>
                  <dgm:constr type="t" for="ch" forName="Child2Accent1" refType="h" fact="0.3725"/>
                  <dgm:constr type="w" for="ch" forName="Child2Accent1" refType="w" fact="0.0566"/>
                  <dgm:constr type="h" for="ch" forName="Child2Accent1" refType="h" fact="0.1035"/>
                  <dgm:constr type="l" for="ch" forName="Child4Accent2" refType="w" fact="0.358"/>
                  <dgm:constr type="t" for="ch" forName="Child4Accent2" refType="h" fact="0.8993"/>
                  <dgm:constr type="w" for="ch" forName="Child4Accent2" refType="w" fact="0.0283"/>
                  <dgm:constr type="h" for="ch" forName="Child4Accent2" refType="h" fact="0.0518"/>
                  <dgm:constr type="l" for="ch" forName="Child1Accent2" refType="w" fact="0.3585"/>
                  <dgm:constr type="t" for="ch" forName="Child1Accent2" refType="h" fact="0.162"/>
                  <dgm:constr type="w" for="ch" forName="Child1Accent2" refType="w" fact="0.0283"/>
                  <dgm:constr type="h" for="ch" forName="Child1Accent2" refType="h" fact="0.0518"/>
                  <dgm:constr type="l" for="ch" forName="Child3Accent3" refType="w" fact="0.2151"/>
                  <dgm:constr type="t" for="ch" forName="Child3Accent3" refType="h" fact="0.6828"/>
                  <dgm:constr type="w" for="ch" forName="Child3Accent3" refType="w" fact="0.0283"/>
                  <dgm:constr type="h" for="ch" forName="Child3Accent3" refType="h" fact="0.0518"/>
                  <dgm:constr type="l" for="ch" forName="Child2Accent2" refType="w" fact="0.2689"/>
                  <dgm:constr type="t" for="ch" forName="Child2Accent2" refType="h" fact="0.3937"/>
                  <dgm:constr type="w" for="ch" forName="Child2Accent2" refType="w" fact="0.0283"/>
                  <dgm:constr type="h" for="ch" forName="Child2Accent2" refType="h" fact="0.0518"/>
                  <dgm:constr type="l" for="ch" forName="Child2Accent4" refType="w" fact="0.1614"/>
                  <dgm:constr type="t" for="ch" forName="Child2Accent4" refType="h" fact="0.3937"/>
                  <dgm:constr type="w" for="ch" forName="Child2Accent4" refType="w" fact="0.0283"/>
                  <dgm:constr type="h" for="ch" forName="Child2Accent4" refType="h" fact="0.0518"/>
                  <dgm:constr type="l" for="ch" forName="Child2Accent5" refType="w" fact="0.1077"/>
                  <dgm:constr type="t" for="ch" forName="Child2Accent5" refType="h" fact="0.3937"/>
                  <dgm:constr type="w" for="ch" forName="Child2Accent5" refType="w" fact="0.0283"/>
                  <dgm:constr type="h" for="ch" forName="Child2Accent5" refType="h" fact="0.0518"/>
                  <dgm:constr type="l" for="ch" forName="Child2Accent6" refType="w" fact="0.0539"/>
                  <dgm:constr type="t" for="ch" forName="Child2Accent6" refType="h" fact="0.3937"/>
                  <dgm:constr type="w" for="ch" forName="Child2Accent6" refType="w" fact="0.0283"/>
                  <dgm:constr type="h" for="ch" forName="Child2Accent6" refType="h" fact="0.0518"/>
                  <dgm:constr type="l" for="ch" forName="Child2Accent7" refType="w" fact="0.0002"/>
                  <dgm:constr type="t" for="ch" forName="Child2Accent7" refType="h" fact="0.3937"/>
                  <dgm:constr type="w" for="ch" forName="Child2Accent7" refType="w" fact="0.0283"/>
                  <dgm:constr type="h" for="ch" forName="Child2Accent7" refType="h" fact="0.0518"/>
                  <dgm:constr type="l" for="ch" forName="Child2Accent3" refType="w" fact="0.2151"/>
                  <dgm:constr type="t" for="ch" forName="Child2Accent3" refType="h" fact="0.3937"/>
                  <dgm:constr type="w" for="ch" forName="Child2Accent3" refType="w" fact="0.0283"/>
                  <dgm:constr type="h" for="ch" forName="Child2Accent3" refType="h" fact="0.0518"/>
                  <dgm:constr type="l" for="ch" forName="ParentAccent1" refType="w" fact="0.9717"/>
                  <dgm:constr type="t" for="ch" forName="ParentAccent1" refType="h" fact="0.5316"/>
                  <dgm:constr type="w" for="ch" forName="ParentAccent1" refType="w" fact="0.0283"/>
                  <dgm:constr type="h" for="ch" forName="ParentAccent1" refType="h" fact="0.0518"/>
                  <dgm:constr type="l" for="ch" forName="ParentAccent2" refType="w" fact="0.9199"/>
                  <dgm:constr type="t" for="ch" forName="ParentAccent2" refType="h" fact="0.5316"/>
                  <dgm:constr type="w" for="ch" forName="ParentAccent2" refType="w" fact="0.0283"/>
                  <dgm:constr type="h" for="ch" forName="ParentAccent2" refType="h" fact="0.0518"/>
                  <dgm:constr type="l" for="ch" forName="ParentAccent3" refType="w" fact="0.8682"/>
                  <dgm:constr type="t" for="ch" forName="ParentAccent3" refType="h" fact="0.5316"/>
                  <dgm:constr type="w" for="ch" forName="ParentAccent3" refType="w" fact="0.0283"/>
                  <dgm:constr type="h" for="ch" forName="ParentAccent3" refType="h" fact="0.0518"/>
                  <dgm:constr type="l" for="ch" forName="ParentAccent4" refType="w" fact="0.8164"/>
                  <dgm:constr type="t" for="ch" forName="ParentAccent4" refType="h" fact="0.5316"/>
                  <dgm:constr type="w" for="ch" forName="ParentAccent4" refType="w" fact="0.0283"/>
                  <dgm:constr type="h" for="ch" forName="ParentAccent4" refType="h" fact="0.0518"/>
                  <dgm:constr type="l" for="ch" forName="ParentAccent5" refType="w" fact="0.7646"/>
                  <dgm:constr type="t" for="ch" forName="ParentAccent5" refType="h" fact="0.5316"/>
                  <dgm:constr type="w" for="ch" forName="ParentAccent5" refType="w" fact="0.0283"/>
                  <dgm:constr type="h" for="ch" forName="ParentAccent5" refType="h" fact="0.0518"/>
                  <dgm:constr type="l" for="ch" forName="ParentAccent6" refType="w" fact="0.6846"/>
                  <dgm:constr type="t" for="ch" forName="ParentAccent6" refType="h" fact="0.5057"/>
                  <dgm:constr type="w" for="ch" forName="ParentAccent6" refType="w" fact="0.0566"/>
                  <dgm:constr type="h" for="ch" forName="ParentAccent6" refType="h" fact="0.1035"/>
                  <dgm:constr type="l" for="ch" forName="ParentAccent7" refType="w" fact="0.9256"/>
                  <dgm:constr type="t" for="ch" forName="ParentAccent7" refType="h" fact="0.4247"/>
                  <dgm:constr type="w" for="ch" forName="ParentAccent7" refType="w" fact="0.0283"/>
                  <dgm:constr type="h" for="ch" forName="ParentAccent7" refType="h" fact="0.0518"/>
                  <dgm:constr type="l" for="ch" forName="ParentAccent8" refType="w" fact="0.9256"/>
                  <dgm:constr type="t" for="ch" forName="ParentAccent8" refType="h" fact="0.6392"/>
                  <dgm:constr type="w" for="ch" forName="ParentAccent8" refType="w" fact="0.0283"/>
                  <dgm:constr type="h" for="ch" forName="ParentAccent8" refType="h" fact="0.0518"/>
                  <dgm:constr type="l" for="ch" forName="ParentAccent9" refType="w" fact="0.9509"/>
                  <dgm:constr type="t" for="ch" forName="ParentAccent9" refType="h" fact="0.4712"/>
                  <dgm:constr type="w" for="ch" forName="ParentAccent9" refType="w" fact="0.0283"/>
                  <dgm:constr type="h" for="ch" forName="ParentAccent9" refType="h" fact="0.0518"/>
                  <dgm:constr type="l" for="ch" forName="ParentAccent10" refType="w" fact="0.9525"/>
                  <dgm:constr type="t" for="ch" forName="ParentAccent10" refType="h" fact="0.593"/>
                  <dgm:constr type="w" for="ch" forName="ParentAccent10" refType="w" fact="0.0283"/>
                  <dgm:constr type="h" for="ch" forName="ParentAccent10" refType="h" fact="0.0518"/>
                  <dgm:constr type="l" for="ch" forName="Child4" refType="w" fact="0.0081"/>
                  <dgm:constr type="t" for="ch" forName="Child4" refType="h" fact="0.8184"/>
                  <dgm:constr type="w" for="ch" forName="Child4" refType="w" fact="0.3192"/>
                  <dgm:constr type="h" for="ch" forName="Child4" refType="h" fact="0.1294"/>
                  <dgm:constr type="l" for="ch" forName="Child3" refType="w" fact="0"/>
                  <dgm:constr type="t" for="ch" forName="Child3" refType="h" fact="0.5547"/>
                  <dgm:constr type="w" for="ch" forName="Child3" refType="w" fact="0.297"/>
                  <dgm:constr type="h" for="ch" forName="Child3" refType="h" fact="0.1294"/>
                  <dgm:constr type="l" for="ch" forName="Child2" refType="w" fact="0"/>
                  <dgm:constr type="t" for="ch" forName="Child2" refType="h" fact="0.2662"/>
                  <dgm:constr type="w" for="ch" forName="Child2" refType="w" fact="0.297"/>
                  <dgm:constr type="h" for="ch" forName="Child2" refType="h" fact="0.1294"/>
                  <dgm:constr type="l" for="ch" forName="Child1" refType="w" fact="0.0081"/>
                  <dgm:constr type="t" for="ch" forName="Child1" refType="h" fact="0"/>
                  <dgm:constr type="w" for="ch" forName="Child1" refType="w" fact="0.3192"/>
                  <dgm:constr type="h" for="ch" forName="Child1" refType="h" fact="0.1294"/>
                </dgm:constrLst>
              </dgm:if>
              <dgm:else name="Name12">
                <dgm:alg type="composite">
                  <dgm:param type="ar" val="1.3278"/>
                </dgm:alg>
                <dgm:constrLst>
                  <dgm:constr type="l" for="ch" forName="Child2Accent1" refType="w" fact="0.3436"/>
                  <dgm:constr type="t" for="ch" forName="Child2Accent1" refType="h" fact="0.3184"/>
                  <dgm:constr type="w" for="ch" forName="Child2Accent1" refType="w" fact="0.0574"/>
                  <dgm:constr type="h" for="ch" forName="Child2Accent1" refType="h" fact="0.0763"/>
                  <dgm:constr type="l" for="ch" forName="Child2Accent2" refType="w" fact="0.3068"/>
                  <dgm:constr type="t" for="ch" forName="Child2Accent2" refType="h" fact="0.2781"/>
                  <dgm:constr type="w" for="ch" forName="Child2Accent2" refType="w" fact="0.0287"/>
                  <dgm:constr type="h" for="ch" forName="Child2Accent2" refType="h" fact="0.0381"/>
                  <dgm:constr type="l" for="ch" forName="Child2Accent3" refType="w" fact="0.2455"/>
                  <dgm:constr type="t" for="ch" forName="Child2Accent3" refType="h" fact="0.2781"/>
                  <dgm:constr type="w" for="ch" forName="Child2Accent3" refType="w" fact="0.0287"/>
                  <dgm:constr type="h" for="ch" forName="Child2Accent3" refType="h" fact="0.0381"/>
                  <dgm:constr type="l" for="ch" forName="Child2Accent4" refType="w" fact="0.1842"/>
                  <dgm:constr type="t" for="ch" forName="Child2Accent4" refType="h" fact="0.2781"/>
                  <dgm:constr type="w" for="ch" forName="Child2Accent4" refType="w" fact="0.0287"/>
                  <dgm:constr type="h" for="ch" forName="Child2Accent4" refType="h" fact="0.0381"/>
                  <dgm:constr type="l" for="ch" forName="Child2Accent5" refType="w" fact="0.1229"/>
                  <dgm:constr type="t" for="ch" forName="Child2Accent5" refType="h" fact="0.2781"/>
                  <dgm:constr type="w" for="ch" forName="Child2Accent5" refType="w" fact="0.0287"/>
                  <dgm:constr type="h" for="ch" forName="Child2Accent5" refType="h" fact="0.0381"/>
                  <dgm:constr type="l" for="ch" forName="Child3Accent1" refType="w" fact="0.284"/>
                  <dgm:constr type="t" for="ch" forName="Child3Accent1" refType="h" fact="0.5061"/>
                  <dgm:constr type="w" for="ch" forName="Child3Accent1" refType="w" fact="0.0574"/>
                  <dgm:constr type="h" for="ch" forName="Child3Accent1" refType="h" fact="0.0763"/>
                  <dgm:constr type="l" for="ch" forName="Child3Accent2" refType="w" fact="0.2272"/>
                  <dgm:constr type="t" for="ch" forName="Child3Accent2" refType="h" fact="0.5252"/>
                  <dgm:constr type="w" for="ch" forName="Child3Accent2" refType="w" fact="0.0287"/>
                  <dgm:constr type="h" for="ch" forName="Child3Accent2" refType="h" fact="0.0381"/>
                  <dgm:constr type="l" for="ch" forName="Child3Accent3" refType="w" fact="0.1705"/>
                  <dgm:constr type="t" for="ch" forName="Child3Accent3" refType="h" fact="0.5252"/>
                  <dgm:constr type="w" for="ch" forName="Child3Accent3" refType="w" fact="0.0287"/>
                  <dgm:constr type="h" for="ch" forName="Child3Accent3" refType="h" fact="0.0381"/>
                  <dgm:constr type="l" for="ch" forName="Child3Accent4" refType="w" fact="0.1137"/>
                  <dgm:constr type="t" for="ch" forName="Child3Accent4" refType="h" fact="0.5252"/>
                  <dgm:constr type="w" for="ch" forName="Child3Accent4" refType="w" fact="0.0287"/>
                  <dgm:constr type="h" for="ch" forName="Child3Accent4" refType="h" fact="0.0381"/>
                  <dgm:constr type="l" for="ch" forName="Child2Accent6" refType="w" fact="0.0615"/>
                  <dgm:constr type="t" for="ch" forName="Child2Accent6" refType="h" fact="0.2781"/>
                  <dgm:constr type="w" for="ch" forName="Child2Accent6" refType="w" fact="0.0287"/>
                  <dgm:constr type="h" for="ch" forName="Child2Accent6" refType="h" fact="0.0381"/>
                  <dgm:constr type="l" for="ch" forName="Child3Accent5" refType="w" fact="0.057"/>
                  <dgm:constr type="t" for="ch" forName="Child3Accent5" refType="h" fact="0.5252"/>
                  <dgm:constr type="w" for="ch" forName="Child3Accent5" refType="w" fact="0.0287"/>
                  <dgm:constr type="h" for="ch" forName="Child3Accent5" refType="h" fact="0.0381"/>
                  <dgm:constr type="l" for="ch" forName="Child2Accent7" refType="w" fact="0.0002"/>
                  <dgm:constr type="t" for="ch" forName="Child2Accent7" refType="h" fact="0.2781"/>
                  <dgm:constr type="w" for="ch" forName="Child2Accent7" refType="w" fact="0.0287"/>
                  <dgm:constr type="h" for="ch" forName="Child2Accent7" refType="h" fact="0.0381"/>
                  <dgm:constr type="l" for="ch" forName="Child3Accent6" refType="w" fact="0.0002"/>
                  <dgm:constr type="t" for="ch" forName="Child3Accent6" refType="h" fact="0.5252"/>
                  <dgm:constr type="w" for="ch" forName="Child3Accent6" refType="w" fact="0.0287"/>
                  <dgm:constr type="h" for="ch" forName="Child3Accent6" refType="h" fact="0.0381"/>
                  <dgm:constr type="l" for="ch" forName="Child3Accent7" refType="w" fact="0"/>
                  <dgm:constr type="t" for="ch" forName="Child3Accent7" refType="h" fact="0"/>
                  <dgm:constr type="w" for="ch" forName="Child3Accent7" refType="w" fact="0"/>
                  <dgm:constr type="h" for="ch" forName="Child3Accent7" refType="h" fact="0"/>
                  <dgm:constr type="l" for="ch" forName="Child4Accent1" refType="w" fact="0.3436"/>
                  <dgm:constr type="t" for="ch" forName="Child4Accent1" refType="h" fact="0.6908"/>
                  <dgm:constr type="w" for="ch" forName="Child4Accent1" refType="w" fact="0.0574"/>
                  <dgm:constr type="h" for="ch" forName="Child4Accent1" refType="h" fact="0.0763"/>
                  <dgm:constr type="l" for="ch" forName="Child4Accent2" refType="w" fact="0.3068"/>
                  <dgm:constr type="t" for="ch" forName="Child4Accent2" refType="h" fact="0.7684"/>
                  <dgm:constr type="w" for="ch" forName="Child4Accent2" refType="w" fact="0.0287"/>
                  <dgm:constr type="h" for="ch" forName="Child4Accent2" refType="h" fact="0.0381"/>
                  <dgm:constr type="l" for="ch" forName="Child4Accent3" refType="w" fact="0.2455"/>
                  <dgm:constr type="t" for="ch" forName="Child4Accent3" refType="h" fact="0.7684"/>
                  <dgm:constr type="w" for="ch" forName="Child4Accent3" refType="w" fact="0.0287"/>
                  <dgm:constr type="h" for="ch" forName="Child4Accent3" refType="h" fact="0.0381"/>
                  <dgm:constr type="l" for="ch" forName="Child4Accent4" refType="w" fact="0.1842"/>
                  <dgm:constr type="t" for="ch" forName="Child4Accent4" refType="h" fact="0.7684"/>
                  <dgm:constr type="w" for="ch" forName="Child4Accent4" refType="w" fact="0.0287"/>
                  <dgm:constr type="h" for="ch" forName="Child4Accent4" refType="h" fact="0.0381"/>
                  <dgm:constr type="l" for="ch" forName="Child4Accent5" refType="w" fact="0.1229"/>
                  <dgm:constr type="t" for="ch" forName="Child4Accent5" refType="h" fact="0.7684"/>
                  <dgm:constr type="w" for="ch" forName="Child4Accent5" refType="w" fact="0.0287"/>
                  <dgm:constr type="h" for="ch" forName="Child4Accent5" refType="h" fact="0.0381"/>
                  <dgm:constr type="l" for="ch" forName="Child4Accent6" refType="w" fact="0.0615"/>
                  <dgm:constr type="t" for="ch" forName="Child4Accent6" refType="h" fact="0.7684"/>
                  <dgm:constr type="w" for="ch" forName="Child4Accent6" refType="w" fact="0.0287"/>
                  <dgm:constr type="h" for="ch" forName="Child4Accent6" refType="h" fact="0.0381"/>
                  <dgm:constr type="l" for="ch" forName="Child4Accent7" refType="w" fact="0.0002"/>
                  <dgm:constr type="t" for="ch" forName="Child4Accent7" refType="h" fact="0.7684"/>
                  <dgm:constr type="w" for="ch" forName="Child4Accent7" refType="w" fact="0.0287"/>
                  <dgm:constr type="h" for="ch" forName="Child4Accent7" refType="h" fact="0.0381"/>
                  <dgm:constr type="l" for="ch" forName="Child4Accent8" refType="w" fact="0"/>
                  <dgm:constr type="t" for="ch" forName="Child4Accent8" refType="h" fact="0"/>
                  <dgm:constr type="w" for="ch" forName="Child4Accent8" refType="w" fact="0"/>
                  <dgm:constr type="h" for="ch" forName="Child4Accent8" refType="h" fact="0"/>
                  <dgm:constr type="l" for="ch" forName="ParentAccent1" refType="w" fact="0.9713"/>
                  <dgm:constr type="t" for="ch" forName="ParentAccent1" refType="h" fact="0.5252"/>
                  <dgm:constr type="w" for="ch" forName="ParentAccent1" refType="w" fact="0.0287"/>
                  <dgm:constr type="h" for="ch" forName="ParentAccent1" refType="h" fact="0.0381"/>
                  <dgm:constr type="l" for="ch" forName="ParentAccent2" refType="w" fact="0.9187"/>
                  <dgm:constr type="t" for="ch" forName="ParentAccent2" refType="h" fact="0.5252"/>
                  <dgm:constr type="w" for="ch" forName="ParentAccent2" refType="w" fact="0.0287"/>
                  <dgm:constr type="h" for="ch" forName="ParentAccent2" refType="h" fact="0.0381"/>
                  <dgm:constr type="l" for="ch" forName="ParentAccent3" refType="w" fact="0.8661"/>
                  <dgm:constr type="t" for="ch" forName="ParentAccent3" refType="h" fact="0.5252"/>
                  <dgm:constr type="w" for="ch" forName="ParentAccent3" refType="w" fact="0.0287"/>
                  <dgm:constr type="h" for="ch" forName="ParentAccent3" refType="h" fact="0.0381"/>
                  <dgm:constr type="l" for="ch" forName="ParentAccent4" refType="w" fact="0.8136"/>
                  <dgm:constr type="t" for="ch" forName="ParentAccent4" refType="h" fact="0.5252"/>
                  <dgm:constr type="w" for="ch" forName="ParentAccent4" refType="w" fact="0.0287"/>
                  <dgm:constr type="h" for="ch" forName="ParentAccent4" refType="h" fact="0.0381"/>
                  <dgm:constr type="l" for="ch" forName="ParentAccent5" refType="w" fact="0.761"/>
                  <dgm:constr type="t" for="ch" forName="ParentAccent5" refType="h" fact="0.5252"/>
                  <dgm:constr type="w" for="ch" forName="ParentAccent5" refType="w" fact="0.0287"/>
                  <dgm:constr type="h" for="ch" forName="ParentAccent5" refType="h" fact="0.0381"/>
                  <dgm:constr type="l" for="ch" forName="ParentAccent6" refType="w" fact="0.6797"/>
                  <dgm:constr type="t" for="ch" forName="ParentAccent6" refType="h" fact="0.5061"/>
                  <dgm:constr type="w" for="ch" forName="ParentAccent6" refType="w" fact="0.0574"/>
                  <dgm:constr type="h" for="ch" forName="ParentAccent6" refType="h" fact="0.0763"/>
                  <dgm:constr type="l" for="ch" forName="ParentAccent7" refType="w" fact="0.9245"/>
                  <dgm:constr type="t" for="ch" forName="ParentAccent7" refType="h" fact="0.4464"/>
                  <dgm:constr type="w" for="ch" forName="ParentAccent7" refType="w" fact="0.0287"/>
                  <dgm:constr type="h" for="ch" forName="ParentAccent7" refType="h" fact="0.0381"/>
                  <dgm:constr type="l" for="ch" forName="ParentAccent8" refType="w" fact="0.9245"/>
                  <dgm:constr type="t" for="ch" forName="ParentAccent8" refType="h" fact="0.6045"/>
                  <dgm:constr type="w" for="ch" forName="ParentAccent8" refType="w" fact="0.0287"/>
                  <dgm:constr type="h" for="ch" forName="ParentAccent8" refType="h" fact="0.0381"/>
                  <dgm:constr type="l" for="ch" forName="ParentAccent9" refType="w" fact="0.9501"/>
                  <dgm:constr type="t" for="ch" forName="ParentAccent9" refType="h" fact="0.4807"/>
                  <dgm:constr type="w" for="ch" forName="ParentAccent9" refType="w" fact="0.0287"/>
                  <dgm:constr type="h" for="ch" forName="ParentAccent9" refType="h" fact="0.0381"/>
                  <dgm:constr type="l" for="ch" forName="ParentAccent10" refType="w" fact="0.9518"/>
                  <dgm:constr type="t" for="ch" forName="ParentAccent10" refType="h" fact="0.5705"/>
                  <dgm:constr type="w" for="ch" forName="ParentAccent10" refType="w" fact="0.0287"/>
                  <dgm:constr type="h" for="ch" forName="ParentAccent10" refType="h" fact="0.0381"/>
                  <dgm:constr type="l" for="ch" forName="Child1Accent1" refType="w" fact="0.4819"/>
                  <dgm:constr type="t" for="ch" forName="Child1Accent1" refType="h" fact="0.2457"/>
                  <dgm:constr type="w" for="ch" forName="Child1Accent1" refType="w" fact="0.0574"/>
                  <dgm:constr type="h" for="ch" forName="Child1Accent1" refType="h" fact="0.0763"/>
                  <dgm:constr type="l" for="ch" forName="Child1Accent4" refType="w" fact="0.3653"/>
                  <dgm:constr type="t" for="ch" forName="Child1Accent4" refType="h" fact="0.097"/>
                  <dgm:constr type="w" for="ch" forName="Child1Accent4" refType="w" fact="0.0287"/>
                  <dgm:constr type="h" for="ch" forName="Child1Accent4" refType="h" fact="0.0381"/>
                  <dgm:constr type="l" for="ch" forName="Child1Accent5" refType="w" fact="0.304"/>
                  <dgm:constr type="t" for="ch" forName="Child1Accent5" refType="h" fact="0.097"/>
                  <dgm:constr type="w" for="ch" forName="Child1Accent5" refType="w" fact="0.0287"/>
                  <dgm:constr type="h" for="ch" forName="Child1Accent5" refType="h" fact="0.0381"/>
                  <dgm:constr type="l" for="ch" forName="Child1Accent6" refType="w" fact="0.2426"/>
                  <dgm:constr type="t" for="ch" forName="Child1Accent6" refType="h" fact="0.097"/>
                  <dgm:constr type="w" for="ch" forName="Child1Accent6" refType="w" fact="0.0287"/>
                  <dgm:constr type="h" for="ch" forName="Child1Accent6" refType="h" fact="0.0381"/>
                  <dgm:constr type="l" for="ch" forName="Child1Accent7" refType="w" fact="0.1813"/>
                  <dgm:constr type="t" for="ch" forName="Child1Accent7" refType="h" fact="0.097"/>
                  <dgm:constr type="w" for="ch" forName="Child1Accent7" refType="w" fact="0.0287"/>
                  <dgm:constr type="h" for="ch" forName="Child1Accent7" refType="h" fact="0.0381"/>
                  <dgm:constr type="l" for="ch" forName="Child1Accent8" refType="w" fact="0.12"/>
                  <dgm:constr type="t" for="ch" forName="Child1Accent8" refType="h" fact="0.097"/>
                  <dgm:constr type="w" for="ch" forName="Child1Accent8" refType="w" fact="0.0287"/>
                  <dgm:constr type="h" for="ch" forName="Child1Accent8" refType="h" fact="0.0381"/>
                  <dgm:constr type="l" for="ch" forName="Child1Accent9" refType="w" fact="0.0587"/>
                  <dgm:constr type="t" for="ch" forName="Child1Accent9" refType="h" fact="0.097"/>
                  <dgm:constr type="w" for="ch" forName="Child1Accent9" refType="w" fact="0.0287"/>
                  <dgm:constr type="h" for="ch" forName="Child1Accent9" refType="h" fact="0.0381"/>
                  <dgm:constr type="l" for="ch" forName="Child5Accent1" refType="w" fact="0.4819"/>
                  <dgm:constr type="t" for="ch" forName="Child5Accent1" refType="h" fact="0.7601"/>
                  <dgm:constr type="w" for="ch" forName="Child5Accent1" refType="w" fact="0.0574"/>
                  <dgm:constr type="h" for="ch" forName="Child5Accent1" refType="h" fact="0.0763"/>
                  <dgm:constr type="l" for="ch" forName="Child5Accent4" refType="w" fact="0.3653"/>
                  <dgm:constr type="t" for="ch" forName="Child5Accent4" refType="h" fact="0.9619"/>
                  <dgm:constr type="w" for="ch" forName="Child5Accent4" refType="w" fact="0.0287"/>
                  <dgm:constr type="h" for="ch" forName="Child5Accent4" refType="h" fact="0.0381"/>
                  <dgm:constr type="l" for="ch" forName="Child5Accent5" refType="w" fact="0.304"/>
                  <dgm:constr type="t" for="ch" forName="Child5Accent5" refType="h" fact="0.9619"/>
                  <dgm:constr type="w" for="ch" forName="Child5Accent5" refType="w" fact="0.0287"/>
                  <dgm:constr type="h" for="ch" forName="Child5Accent5" refType="h" fact="0.0381"/>
                  <dgm:constr type="l" for="ch" forName="Child5Accent6" refType="w" fact="0.2426"/>
                  <dgm:constr type="t" for="ch" forName="Child5Accent6" refType="h" fact="0.9619"/>
                  <dgm:constr type="w" for="ch" forName="Child5Accent6" refType="w" fact="0.0287"/>
                  <dgm:constr type="h" for="ch" forName="Child5Accent6" refType="h" fact="0.0381"/>
                  <dgm:constr type="l" for="ch" forName="Child5Accent7" refType="w" fact="0.1813"/>
                  <dgm:constr type="t" for="ch" forName="Child5Accent7" refType="h" fact="0.9619"/>
                  <dgm:constr type="w" for="ch" forName="Child5Accent7" refType="w" fact="0.0287"/>
                  <dgm:constr type="h" for="ch" forName="Child5Accent7" refType="h" fact="0.0381"/>
                  <dgm:constr type="l" for="ch" forName="Child5Accent8" refType="w" fact="0.12"/>
                  <dgm:constr type="t" for="ch" forName="Child5Accent8" refType="h" fact="0.9619"/>
                  <dgm:constr type="w" for="ch" forName="Child5Accent8" refType="w" fact="0.0287"/>
                  <dgm:constr type="h" for="ch" forName="Child5Accent8" refType="h" fact="0.0381"/>
                  <dgm:constr type="l" for="ch" forName="Child5Accent9" refType="w" fact="0.0587"/>
                  <dgm:constr type="t" for="ch" forName="Child5Accent9" refType="h" fact="0.9619"/>
                  <dgm:constr type="w" for="ch" forName="Child5Accent9" refType="w" fact="0.0287"/>
                  <dgm:constr type="h" for="ch" forName="Child5Accent9" refType="h" fact="0.0381"/>
                  <dgm:constr type="l" for="ch" forName="Child5Accent2" refType="w" fact="0.453"/>
                  <dgm:constr type="t" for="ch" forName="Child5Accent2" refType="h" fact="0.8375"/>
                  <dgm:constr type="w" for="ch" forName="Child5Accent2" refType="w" fact="0.0287"/>
                  <dgm:constr type="h" for="ch" forName="Child5Accent2" refType="h" fact="0.0381"/>
                  <dgm:constr type="l" for="ch" forName="Child5Accent3" refType="w" fact="0.4118"/>
                  <dgm:constr type="t" for="ch" forName="Child5Accent3" refType="h" fact="0.8991"/>
                  <dgm:constr type="w" for="ch" forName="Child5Accent3" refType="w" fact="0.0287"/>
                  <dgm:constr type="h" for="ch" forName="Child5Accent3" refType="h" fact="0.0381"/>
                  <dgm:constr type="l" for="ch" forName="Child1Accent2" refType="w" fact="0.4458"/>
                  <dgm:constr type="t" for="ch" forName="Child1Accent2" refType="h" fact="0.2004"/>
                  <dgm:constr type="w" for="ch" forName="Child1Accent2" refType="w" fact="0.0287"/>
                  <dgm:constr type="h" for="ch" forName="Child1Accent2" refType="h" fact="0.0381"/>
                  <dgm:constr type="l" for="ch" forName="Child1Accent3" refType="w" fact="0.4054"/>
                  <dgm:constr type="t" for="ch" forName="Child1Accent3" refType="h" fact="0.1445"/>
                  <dgm:constr type="w" for="ch" forName="Child1Accent3" refType="w" fact="0.0287"/>
                  <dgm:constr type="h" for="ch" forName="Child1Accent3" refType="h" fact="0.0381"/>
                  <dgm:constr type="l" for="ch" forName="Child5" refType="w" fact="0.0581"/>
                  <dgm:constr type="t" for="ch" forName="Child5" refType="h" fact="0.8635"/>
                  <dgm:constr type="w" for="ch" forName="Child5" refType="w" fact="0.3364"/>
                  <dgm:constr type="h" for="ch" forName="Child5" refType="h" fact="0.0981"/>
                  <dgm:constr type="l" for="ch" forName="Child4" refType="w" fact="0"/>
                  <dgm:constr type="t" for="ch" forName="Child4" refType="h" fact="0.6701"/>
                  <dgm:constr type="w" for="ch" forName="Child4" refType="w" fact="0.3364"/>
                  <dgm:constr type="h" for="ch" forName="Child4" refType="h" fact="0.0981"/>
                  <dgm:constr type="l" for="ch" forName="Child3" refType="w" fact="0"/>
                  <dgm:constr type="t" for="ch" forName="Child3" refType="h" fact="0.4276"/>
                  <dgm:constr type="w" for="ch" forName="Child3" refType="w" fact="0.2544"/>
                  <dgm:constr type="h" for="ch" forName="Child3" refType="h" fact="0.0981"/>
                  <dgm:constr type="l" for="ch" forName="Child2" refType="w" fact="0"/>
                  <dgm:constr type="t" for="ch" forName="Child2" refType="h" fact="0.1798"/>
                  <dgm:constr type="w" for="ch" forName="Child2" refType="w" fact="0.3364"/>
                  <dgm:constr type="h" for="ch" forName="Child2" refType="h" fact="0.0981"/>
                  <dgm:constr type="l" for="ch" forName="Child1" refType="w" fact="0.0581"/>
                  <dgm:constr type="t" for="ch" forName="Child1" refType="h" fact="0"/>
                  <dgm:constr type="w" for="ch" forName="Child1" refType="w" fact="0.3364"/>
                  <dgm:constr type="h" for="ch" forName="Child1" refType="h" fact="0.0981"/>
                  <dgm:constr type="l" for="ch" forName="Parent" refType="w" fact="0.3653"/>
                  <dgm:constr type="t" for="ch" forName="Parent" refType="h" fact="0.3513"/>
                  <dgm:constr type="w" for="ch" forName="Parent" refType="w" fact="0.2906"/>
                  <dgm:constr type="h" for="ch" forName="Parent" refType="h" fact="0.3859"/>
                </dgm:constrLst>
              </dgm:else>
            </dgm:choose>
          </dgm:if>
          <dgm:else name="Name13">
            <dgm:choose name="Name14">
              <dgm:if name="Name15" axis="ch" ptType="node" func="cnt" op="equ" val="0">
                <dgm:alg type="composite">
                  <dgm:param type="ar" val="2.1059"/>
                </dgm:alg>
                <dgm:constrLst>
                  <dgm:constr type="r" for="ch" forName="Parent" refType="w"/>
                  <dgm:constr type="t" for="ch" forName="Parent" refType="h" fact="0"/>
                  <dgm:constr type="w" for="ch" forName="Parent" refType="w" fact="0.4749"/>
                  <dgm:constr type="h" for="ch" forName="Parent" refType="h"/>
                  <dgm:constr type="r" for="ch" forName="ParentAccent1" refType="w" fact="0.0469"/>
                  <dgm:constr type="t" for="ch" forName="ParentAccent1" refType="h" fact="0.4506"/>
                  <dgm:constr type="w" for="ch" forName="ParentAccent1" refType="w" fact="0.0469"/>
                  <dgm:constr type="h" for="ch" forName="ParentAccent1" refType="h" fact="0.0988"/>
                  <dgm:constr type="r" for="ch" forName="ParentAccent2" refType="w" fact="0.1266"/>
                  <dgm:constr type="t" for="ch" forName="ParentAccent2" refType="h" fact="0.4506"/>
                  <dgm:constr type="w" for="ch" forName="ParentAccent2" refType="w" fact="0.0469"/>
                  <dgm:constr type="h" for="ch" forName="ParentAccent2" refType="h" fact="0.0988"/>
                  <dgm:constr type="r" for="ch" forName="ParentAccent3" refType="w" fact="0.2063"/>
                  <dgm:constr type="t" for="ch" forName="ParentAccent3" refType="h" fact="0.4506"/>
                  <dgm:constr type="w" for="ch" forName="ParentAccent3" refType="w" fact="0.0469"/>
                  <dgm:constr type="h" for="ch" forName="ParentAccent3" refType="h" fact="0.0988"/>
                  <dgm:constr type="r" for="ch" forName="ParentAccent4" refType="w" fact="0.286"/>
                  <dgm:constr type="t" for="ch" forName="ParentAccent4" refType="h" fact="0.4506"/>
                  <dgm:constr type="w" for="ch" forName="ParentAccent4" refType="w" fact="0.0469"/>
                  <dgm:constr type="h" for="ch" forName="ParentAccent4" refType="h" fact="0.0988"/>
                  <dgm:constr type="r" for="ch" forName="ParentAccent5" refType="w" fact="0.3657"/>
                  <dgm:constr type="t" for="ch" forName="ParentAccent5" refType="h" fact="0.4506"/>
                  <dgm:constr type="w" for="ch" forName="ParentAccent5" refType="w" fact="0.0469"/>
                  <dgm:constr type="h" for="ch" forName="ParentAccent5" refType="h" fact="0.0988"/>
                  <dgm:constr type="r" for="ch" forName="ParentAccent6" refType="w" fact="0.4924"/>
                  <dgm:constr type="t" for="ch" forName="ParentAccent6" refType="h" fact="0.4012"/>
                  <dgm:constr type="w" for="ch" forName="ParentAccent6" refType="w" fact="0.0939"/>
                  <dgm:constr type="h" for="ch" forName="ParentAccent6" refType="h" fact="0.1976"/>
                  <dgm:constr type="r" for="ch" forName="ParentAccent7" refType="w" fact="0.1234"/>
                  <dgm:constr type="t" for="ch" forName="ParentAccent7" refType="h" fact="0.2465"/>
                  <dgm:constr type="w" for="ch" forName="ParentAccent7" refType="w" fact="0.0469"/>
                  <dgm:constr type="h" for="ch" forName="ParentAccent7" refType="h" fact="0.0988"/>
                  <dgm:constr type="r" for="ch" forName="ParentAccent8" refType="w" fact="0.1234"/>
                  <dgm:constr type="t" for="ch" forName="ParentAccent8" refType="h" fact="0.6562"/>
                  <dgm:constr type="w" for="ch" forName="ParentAccent8" refType="w" fact="0.0469"/>
                  <dgm:constr type="h" for="ch" forName="ParentAccent8" refType="h" fact="0.0988"/>
                  <dgm:constr type="r" for="ch" forName="ParentAccent9" refType="w" fact="0.0815"/>
                  <dgm:constr type="t" for="ch" forName="ParentAccent9" refType="h" fact="0.3353"/>
                  <dgm:constr type="w" for="ch" forName="ParentAccent9" refType="w" fact="0.0469"/>
                  <dgm:constr type="h" for="ch" forName="ParentAccent9" refType="h" fact="0.0988"/>
                  <dgm:constr type="r" for="ch" forName="ParentAccent10" refType="w" fact="0.0787"/>
                  <dgm:constr type="t" for="ch" forName="ParentAccent10" refType="h" fact="0.5679"/>
                  <dgm:constr type="w" for="ch" forName="ParentAccent10" refType="w" fact="0.0469"/>
                  <dgm:constr type="h" for="ch" forName="ParentAccent10" refType="h" fact="0.0988"/>
                </dgm:constrLst>
              </dgm:if>
              <dgm:if name="Name16" axis="ch" ptType="node" func="cnt" op="equ" val="1">
                <dgm:alg type="composite">
                  <dgm:param type="ar" val="3.4411"/>
                </dgm:alg>
                <dgm:constrLst>
                  <dgm:constr type="primFontSz" for="des" forName="Child1" val="65"/>
                  <dgm:constr type="primFontSz" for="des" forName="Child1" refType="primFontSz" refFor="des" refForName="Parent" op="lte"/>
                  <dgm:constr type="r" for="ch" forName="Child1Accent1" refType="w" fact="0.716"/>
                  <dgm:constr type="t" for="ch" forName="Child1Accent1" refType="h" fact="0.4012"/>
                  <dgm:constr type="w" for="ch" forName="Child1Accent1" refType="w" fact="0.0574"/>
                  <dgm:constr type="h" for="ch" forName="Child1Accent1" refType="h" fact="0.1976"/>
                  <dgm:constr type="r" for="ch" forName="Child1Accent2" refType="w" fact="0.7728"/>
                  <dgm:constr type="t" for="ch" forName="Child1Accent2" refType="h" fact="0.4506"/>
                  <dgm:constr type="w" for="ch" forName="Child1Accent2" refType="w" fact="0.0287"/>
                  <dgm:constr type="h" for="ch" forName="Child1Accent2" refType="h" fact="0.0988"/>
                  <dgm:constr type="r" for="ch" forName="Child1Accent3" refType="w" fact="0.8295"/>
                  <dgm:constr type="t" for="ch" forName="Child1Accent3" refType="h" fact="0.4506"/>
                  <dgm:constr type="w" for="ch" forName="Child1Accent3" refType="w" fact="0.0287"/>
                  <dgm:constr type="h" for="ch" forName="Child1Accent3" refType="h" fact="0.0988"/>
                  <dgm:constr type="r" for="ch" forName="Child1Accent4" refType="w" fact="0.8863"/>
                  <dgm:constr type="t" for="ch" forName="Child1Accent4" refType="h" fact="0.4506"/>
                  <dgm:constr type="w" for="ch" forName="Child1Accent4" refType="w" fact="0.0287"/>
                  <dgm:constr type="h" for="ch" forName="Child1Accent4" refType="h" fact="0.0988"/>
                  <dgm:constr type="r" for="ch" forName="Child1Accent5" refType="w" fact="0.943"/>
                  <dgm:constr type="t" for="ch" forName="Child1Accent5" refType="h" fact="0.4506"/>
                  <dgm:constr type="w" for="ch" forName="Child1Accent5" refType="w" fact="0.0287"/>
                  <dgm:constr type="h" for="ch" forName="Child1Accent5" refType="h" fact="0.0988"/>
                  <dgm:constr type="r" for="ch" forName="Child1Accent6" refType="w" fact="0.9998"/>
                  <dgm:constr type="t" for="ch" forName="Child1Accent6" refType="h" fact="0.4506"/>
                  <dgm:constr type="w" for="ch" forName="Child1Accent6" refType="w" fact="0.0287"/>
                  <dgm:constr type="h" for="ch" forName="Child1Accent6" refType="h" fact="0.0988"/>
                  <dgm:constr type="l" for="ch" forName="Child1Accent7" refType="w" fact="0"/>
                  <dgm:constr type="t" for="ch" forName="Child1Accent7" refType="h" fact="0"/>
                  <dgm:constr type="w" for="ch" forName="Child1Accent7" refType="w" fact="0"/>
                  <dgm:constr type="h" for="ch" forName="Child1Accent7" refType="h" fact="0"/>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r" for="ch" forName="ParentAccent1" refType="w" fact="0.0287"/>
                  <dgm:constr type="t" for="ch" forName="ParentAccent1" refType="h" fact="0.4506"/>
                  <dgm:constr type="w" for="ch" forName="ParentAccent1" refType="w" fact="0.0287"/>
                  <dgm:constr type="h" for="ch" forName="ParentAccent1" refType="h" fact="0.0988"/>
                  <dgm:constr type="r" for="ch" forName="ParentAccent2" refType="w" fact="0.0813"/>
                  <dgm:constr type="t" for="ch" forName="ParentAccent2" refType="h" fact="0.4506"/>
                  <dgm:constr type="w" for="ch" forName="ParentAccent2" refType="w" fact="0.0287"/>
                  <dgm:constr type="h" for="ch" forName="ParentAccent2" refType="h" fact="0.0988"/>
                  <dgm:constr type="r" for="ch" forName="ParentAccent3" refType="w" fact="0.1339"/>
                  <dgm:constr type="t" for="ch" forName="ParentAccent3" refType="h" fact="0.4506"/>
                  <dgm:constr type="w" for="ch" forName="ParentAccent3" refType="w" fact="0.0287"/>
                  <dgm:constr type="h" for="ch" forName="ParentAccent3" refType="h" fact="0.0988"/>
                  <dgm:constr type="r" for="ch" forName="ParentAccent4" refType="w" fact="0.1864"/>
                  <dgm:constr type="t" for="ch" forName="ParentAccent4" refType="h" fact="0.4506"/>
                  <dgm:constr type="w" for="ch" forName="ParentAccent4" refType="w" fact="0.0287"/>
                  <dgm:constr type="h" for="ch" forName="ParentAccent4" refType="h" fact="0.0988"/>
                  <dgm:constr type="r" for="ch" forName="ParentAccent5" refType="w" fact="0.239"/>
                  <dgm:constr type="t" for="ch" forName="ParentAccent5" refType="h" fact="0.4506"/>
                  <dgm:constr type="w" for="ch" forName="ParentAccent5" refType="w" fact="0.0287"/>
                  <dgm:constr type="h" for="ch" forName="ParentAccent5" refType="h" fact="0.0988"/>
                  <dgm:constr type="r" for="ch" forName="ParentAccent6" refType="w" fact="0.3203"/>
                  <dgm:constr type="t" for="ch" forName="ParentAccent6" refType="h" fact="0.4012"/>
                  <dgm:constr type="w" for="ch" forName="ParentAccent6" refType="w" fact="0.0574"/>
                  <dgm:constr type="h" for="ch" forName="ParentAccent6" refType="h" fact="0.1976"/>
                  <dgm:constr type="r" for="ch" forName="ParentAccent7" refType="w" fact="0.0755"/>
                  <dgm:constr type="t" for="ch" forName="ParentAccent7" refType="h" fact="0.2465"/>
                  <dgm:constr type="w" for="ch" forName="ParentAccent7" refType="w" fact="0.0287"/>
                  <dgm:constr type="h" for="ch" forName="ParentAccent7" refType="h" fact="0.0988"/>
                  <dgm:constr type="r" for="ch" forName="ParentAccent8" refType="w" fact="0.0755"/>
                  <dgm:constr type="t" for="ch" forName="ParentAccent8" refType="h" fact="0.6562"/>
                  <dgm:constr type="w" for="ch" forName="ParentAccent8" refType="w" fact="0.0287"/>
                  <dgm:constr type="h" for="ch" forName="ParentAccent8" refType="h" fact="0.0988"/>
                  <dgm:constr type="r" for="ch" forName="ParentAccent9" refType="w" fact="0.0499"/>
                  <dgm:constr type="t" for="ch" forName="ParentAccent9" refType="h" fact="0.3353"/>
                  <dgm:constr type="w" for="ch" forName="ParentAccent9" refType="w" fact="0.0287"/>
                  <dgm:constr type="h" for="ch" forName="ParentAccent9" refType="h" fact="0.0988"/>
                  <dgm:constr type="r" for="ch" forName="ParentAccent10" refType="w" fact="0.0482"/>
                  <dgm:constr type="t" for="ch" forName="ParentAccent10" refType="h" fact="0.5679"/>
                  <dgm:constr type="w" for="ch" forName="ParentAccent10" refType="w" fact="0.0287"/>
                  <dgm:constr type="h" for="ch" forName="ParentAccent10" refType="h" fact="0.0988"/>
                  <dgm:constr type="r" for="ch" forName="Child1" refType="w"/>
                  <dgm:constr type="t" for="ch" forName="Child1" refType="h" fact="0.1978"/>
                  <dgm:constr type="w" for="ch" forName="Child1" refType="w" fact="0.2544"/>
                  <dgm:constr type="h" for="ch" forName="Child1" refType="h" fact="0.2541"/>
                  <dgm:constr type="r" for="ch" forName="Parent" refType="w" fact="0.6347"/>
                  <dgm:constr type="t" for="ch" forName="Parent" refType="h" fact="0"/>
                  <dgm:constr type="w" for="ch" forName="Parent" refType="w" fact="0.2906"/>
                  <dgm:constr type="h" for="ch" forName="Parent" refType="h"/>
                </dgm:constrLst>
              </dgm:if>
              <dgm:if name="Name17" axis="ch" ptType="node" func="cnt" op="equ" val="2">
                <dgm:alg type="composite">
                  <dgm:param type="ar" val="2.1185"/>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Child1Accent1" refType="w" fact="0.6564"/>
                  <dgm:constr type="t" for="ch" forName="Child1Accent1" refType="h" fact="0.2211"/>
                  <dgm:constr type="w" for="ch" forName="Child1Accent1" refType="w" fact="0.0574"/>
                  <dgm:constr type="h" for="ch" forName="Child1Accent1" refType="h" fact="0.1217"/>
                  <dgm:constr type="r" for="ch" forName="Child1Accent2" refType="w" fact="0.6932"/>
                  <dgm:constr type="t" for="ch" forName="Child1Accent2" refType="h" fact="0.1569"/>
                  <dgm:constr type="w" for="ch" forName="Child1Accent2" refType="w" fact="0.0287"/>
                  <dgm:constr type="h" for="ch" forName="Child1Accent2" refType="h" fact="0.0608"/>
                  <dgm:constr type="r" for="ch" forName="Child1Accent3" refType="w" fact="0.7545"/>
                  <dgm:constr type="t" for="ch" forName="Child1Accent3" refType="h" fact="0.1569"/>
                  <dgm:constr type="w" for="ch" forName="Child1Accent3" refType="w" fact="0.0287"/>
                  <dgm:constr type="h" for="ch" forName="Child1Accent3" refType="h" fact="0.0608"/>
                  <dgm:constr type="r" for="ch" forName="Child1Accent4" refType="w" fact="0.8158"/>
                  <dgm:constr type="t" for="ch" forName="Child1Accent4" refType="h" fact="0.1569"/>
                  <dgm:constr type="w" for="ch" forName="Child1Accent4" refType="w" fact="0.0287"/>
                  <dgm:constr type="h" for="ch" forName="Child1Accent4" refType="h" fact="0.0608"/>
                  <dgm:constr type="r" for="ch" forName="Child1Accent5" refType="w" fact="0.8771"/>
                  <dgm:constr type="t" for="ch" forName="Child1Accent5" refType="h" fact="0.1569"/>
                  <dgm:constr type="w" for="ch" forName="Child1Accent5" refType="w" fact="0.0287"/>
                  <dgm:constr type="h" for="ch" forName="Child1Accent5" refType="h" fact="0.0608"/>
                  <dgm:constr type="r" for="ch" forName="Child1Accent6" refType="w" fact="0.9385"/>
                  <dgm:constr type="t" for="ch" forName="Child1Accent6" refType="h" fact="0.1569"/>
                  <dgm:constr type="w" for="ch" forName="Child1Accent6" refType="w" fact="0.0287"/>
                  <dgm:constr type="h" for="ch" forName="Child1Accent6" refType="h" fact="0.0608"/>
                  <dgm:constr type="r" for="ch" forName="Child1Accent7" refType="w" fact="0.9998"/>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r" for="ch" forName="Child2Accent1" refType="w" fact="0.6564"/>
                  <dgm:constr type="t" for="ch" forName="Child2Accent1" refType="h" fact="0.8153"/>
                  <dgm:constr type="w" for="ch" forName="Child2Accent1" refType="w" fact="0.0574"/>
                  <dgm:constr type="h" for="ch" forName="Child2Accent1" refType="h" fact="0.1217"/>
                  <dgm:constr type="r" for="ch" forName="Child2Accent2" refType="w" fact="0.6932"/>
                  <dgm:constr type="t" for="ch" forName="Child2Accent2" refType="h" fact="0.9392"/>
                  <dgm:constr type="w" for="ch" forName="Child2Accent2" refType="w" fact="0.0287"/>
                  <dgm:constr type="h" for="ch" forName="Child2Accent2" refType="h" fact="0.0608"/>
                  <dgm:constr type="r" for="ch" forName="Child2Accent3" refType="w" fact="0.7545"/>
                  <dgm:constr type="t" for="ch" forName="Child2Accent3" refType="h" fact="0.9392"/>
                  <dgm:constr type="w" for="ch" forName="Child2Accent3" refType="w" fact="0.0287"/>
                  <dgm:constr type="h" for="ch" forName="Child2Accent3" refType="h" fact="0.0608"/>
                  <dgm:constr type="r" for="ch" forName="Child2Accent4" refType="w" fact="0.8158"/>
                  <dgm:constr type="t" for="ch" forName="Child2Accent4" refType="h" fact="0.9392"/>
                  <dgm:constr type="w" for="ch" forName="Child2Accent4" refType="w" fact="0.0287"/>
                  <dgm:constr type="h" for="ch" forName="Child2Accent4" refType="h" fact="0.0608"/>
                  <dgm:constr type="r" for="ch" forName="Child2Accent5" refType="w" fact="0.8771"/>
                  <dgm:constr type="t" for="ch" forName="Child2Accent5" refType="h" fact="0.9392"/>
                  <dgm:constr type="w" for="ch" forName="Child2Accent5" refType="w" fact="0.0287"/>
                  <dgm:constr type="h" for="ch" forName="Child2Accent5" refType="h" fact="0.0608"/>
                  <dgm:constr type="r" for="ch" forName="Child2Accent6" refType="w" fact="0.9385"/>
                  <dgm:constr type="t" for="ch" forName="Child2Accent6" refType="h" fact="0.9392"/>
                  <dgm:constr type="w" for="ch" forName="Child2Accent6" refType="w" fact="0.0287"/>
                  <dgm:constr type="h" for="ch" forName="Child2Accent6" refType="h" fact="0.0608"/>
                  <dgm:constr type="r" for="ch" forName="Child2Accent7" refType="w" fact="0.9998"/>
                  <dgm:constr type="t" for="ch" forName="Child2Accent7" refType="h" fact="0.9392"/>
                  <dgm:constr type="w" for="ch" forName="Child2Accent7" refType="w" fact="0.0287"/>
                  <dgm:constr type="h" for="ch" forName="Child2Accent7" refType="h" fact="0.0608"/>
                  <dgm:constr type="r" for="ch" forName="ParentAccent1" refType="w" fact="0.0287"/>
                  <dgm:constr type="t" for="ch" forName="ParentAccent1" refType="h" fact="0.5511"/>
                  <dgm:constr type="w" for="ch" forName="ParentAccent1" refType="w" fact="0.0287"/>
                  <dgm:constr type="h" for="ch" forName="ParentAccent1" refType="h" fact="0.0608"/>
                  <dgm:constr type="r" for="ch" forName="ParentAccent2" refType="w" fact="0.0813"/>
                  <dgm:constr type="t" for="ch" forName="ParentAccent2" refType="h" fact="0.5511"/>
                  <dgm:constr type="w" for="ch" forName="ParentAccent2" refType="w" fact="0.0287"/>
                  <dgm:constr type="h" for="ch" forName="ParentAccent2" refType="h" fact="0.0608"/>
                  <dgm:constr type="r" for="ch" forName="ParentAccent3" refType="w" fact="0.1339"/>
                  <dgm:constr type="t" for="ch" forName="ParentAccent3" refType="h" fact="0.5511"/>
                  <dgm:constr type="w" for="ch" forName="ParentAccent3" refType="w" fact="0.0287"/>
                  <dgm:constr type="h" for="ch" forName="ParentAccent3" refType="h" fact="0.0608"/>
                  <dgm:constr type="r" for="ch" forName="ParentAccent4" refType="w" fact="0.1864"/>
                  <dgm:constr type="t" for="ch" forName="ParentAccent4" refType="h" fact="0.5511"/>
                  <dgm:constr type="w" for="ch" forName="ParentAccent4" refType="w" fact="0.0287"/>
                  <dgm:constr type="h" for="ch" forName="ParentAccent4" refType="h" fact="0.0608"/>
                  <dgm:constr type="r" for="ch" forName="ParentAccent5" refType="w" fact="0.239"/>
                  <dgm:constr type="t" for="ch" forName="ParentAccent5" refType="h" fact="0.5511"/>
                  <dgm:constr type="w" for="ch" forName="ParentAccent5" refType="w" fact="0.0287"/>
                  <dgm:constr type="h" for="ch" forName="ParentAccent5" refType="h" fact="0.0608"/>
                  <dgm:constr type="r" for="ch" forName="ParentAccent6" refType="w" fact="0.3203"/>
                  <dgm:constr type="t" for="ch" forName="ParentAccent6" refType="h" fact="0.5207"/>
                  <dgm:constr type="w" for="ch" forName="ParentAccent6" refType="w" fact="0.0574"/>
                  <dgm:constr type="h" for="ch" forName="ParentAccent6" refType="h" fact="0.1217"/>
                  <dgm:constr type="r" for="ch" forName="ParentAccent7" refType="w" fact="0.0755"/>
                  <dgm:constr type="t" for="ch" forName="ParentAccent7" refType="h" fact="0.4255"/>
                  <dgm:constr type="w" for="ch" forName="ParentAccent7" refType="w" fact="0.0287"/>
                  <dgm:constr type="h" for="ch" forName="ParentAccent7" refType="h" fact="0.0608"/>
                  <dgm:constr type="r" for="ch" forName="ParentAccent8" refType="w" fact="0.0755"/>
                  <dgm:constr type="t" for="ch" forName="ParentAccent8" refType="h" fact="0.6776"/>
                  <dgm:constr type="w" for="ch" forName="ParentAccent8" refType="w" fact="0.0287"/>
                  <dgm:constr type="h" for="ch" forName="ParentAccent8" refType="h" fact="0.0608"/>
                  <dgm:constr type="r" for="ch" forName="ParentAccent9" refType="w" fact="0.0499"/>
                  <dgm:constr type="t" for="ch" forName="ParentAccent9" refType="h" fact="0.4801"/>
                  <dgm:constr type="w" for="ch" forName="ParentAccent9" refType="w" fact="0.0287"/>
                  <dgm:constr type="h" for="ch" forName="ParentAccent9" refType="h" fact="0.0608"/>
                  <dgm:constr type="r" for="ch" forName="ParentAccent10" refType="w" fact="0.0482"/>
                  <dgm:constr type="t" for="ch" forName="ParentAccent10" refType="h" fact="0.6233"/>
                  <dgm:constr type="w" for="ch" forName="ParentAccent10" refType="w" fact="0.0287"/>
                  <dgm:constr type="h" for="ch" forName="ParentAccent10" refType="h" fact="0.0608"/>
                  <dgm:constr type="r" for="ch" forName="Child2" refType="w"/>
                  <dgm:constr type="t" for="ch" forName="Child2" refType="h" fact="0.7822"/>
                  <dgm:constr type="w" for="ch" forName="Child2" refType="w" fact="0.3364"/>
                  <dgm:constr type="h" for="ch" forName="Child2" refType="h" fact="0.1564"/>
                  <dgm:constr type="r" for="ch" forName="Child1" refType="w"/>
                  <dgm:constr type="t" for="ch" forName="Child1" refType="h" fact="0"/>
                  <dgm:constr type="w" for="ch" forName="Child1" refType="w" fact="0.3364"/>
                  <dgm:constr type="h" for="ch" forName="Child1" refType="h" fact="0.1564"/>
                  <dgm:constr type="r" for="ch" forName="Parent" refType="w" fact="0.6347"/>
                  <dgm:constr type="t" for="ch" forName="Parent" refType="h" fact="0.2737"/>
                  <dgm:constr type="w" for="ch" forName="Parent" refType="w" fact="0.2906"/>
                  <dgm:constr type="h" for="ch" forName="Parent" refType="h" fact="0.6157"/>
                </dgm:constrLst>
              </dgm:if>
              <dgm:if name="Name18" axis="ch" ptType="node" func="cnt" op="equ" val="3">
                <dgm:alg type="composite">
                  <dgm:param type="ar" val="2.1185"/>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Child1Accent1" refType="w" fact="0.6564"/>
                  <dgm:constr type="t" for="ch" forName="Child1Accent1" refType="h" fact="0.2211"/>
                  <dgm:constr type="w" for="ch" forName="Child1Accent1" refType="w" fact="0.0574"/>
                  <dgm:constr type="h" for="ch" forName="Child1Accent1" refType="h" fact="0.1217"/>
                  <dgm:constr type="r" for="ch" forName="Child1Accent2" refType="w" fact="0.6932"/>
                  <dgm:constr type="t" for="ch" forName="Child1Accent2" refType="h" fact="0.1569"/>
                  <dgm:constr type="w" for="ch" forName="Child1Accent2" refType="w" fact="0.0287"/>
                  <dgm:constr type="h" for="ch" forName="Child1Accent2" refType="h" fact="0.0608"/>
                  <dgm:constr type="r" for="ch" forName="Child1Accent3" refType="w" fact="0.7545"/>
                  <dgm:constr type="t" for="ch" forName="Child1Accent3" refType="h" fact="0.1569"/>
                  <dgm:constr type="w" for="ch" forName="Child1Accent3" refType="w" fact="0.0287"/>
                  <dgm:constr type="h" for="ch" forName="Child1Accent3" refType="h" fact="0.0608"/>
                  <dgm:constr type="r" for="ch" forName="Child1Accent4" refType="w" fact="0.8158"/>
                  <dgm:constr type="t" for="ch" forName="Child1Accent4" refType="h" fact="0.1569"/>
                  <dgm:constr type="w" for="ch" forName="Child1Accent4" refType="w" fact="0.0287"/>
                  <dgm:constr type="h" for="ch" forName="Child1Accent4" refType="h" fact="0.0608"/>
                  <dgm:constr type="r" for="ch" forName="Child1Accent5" refType="w" fact="0.8771"/>
                  <dgm:constr type="t" for="ch" forName="Child1Accent5" refType="h" fact="0.1569"/>
                  <dgm:constr type="w" for="ch" forName="Child1Accent5" refType="w" fact="0.0287"/>
                  <dgm:constr type="h" for="ch" forName="Child1Accent5" refType="h" fact="0.0608"/>
                  <dgm:constr type="r" for="ch" forName="Child1Accent6" refType="w" fact="0.9385"/>
                  <dgm:constr type="t" for="ch" forName="Child1Accent6" refType="h" fact="0.1569"/>
                  <dgm:constr type="w" for="ch" forName="Child1Accent6" refType="w" fact="0.0287"/>
                  <dgm:constr type="h" for="ch" forName="Child1Accent6" refType="h" fact="0.0608"/>
                  <dgm:constr type="r" for="ch" forName="Child1Accent7" refType="w" fact="0.9998"/>
                  <dgm:constr type="t" for="ch" forName="Child1Accent7" refType="h" fact="0.1569"/>
                  <dgm:constr type="w" for="ch" forName="Child1Accent7" refType="w" fact="0.0287"/>
                  <dgm:constr type="h" for="ch" forName="Child1Accent7" refType="h" fact="0.0608"/>
                  <dgm:constr type="r" for="ch" forName="Child1Accent8" refType="w" fact="0"/>
                  <dgm:constr type="t" for="ch" forName="Child1Accent8" refType="h" fact="0"/>
                  <dgm:constr type="w" for="ch" forName="Child1Accent8" refType="w" fact="0"/>
                  <dgm:constr type="h" for="ch" forName="Child1Accent8" refType="h" fact="0"/>
                  <dgm:constr type="r" for="ch" forName="Child1Accent9" refType="w" fact="0"/>
                  <dgm:constr type="t" for="ch" forName="Child1Accent9" refType="h" fact="0"/>
                  <dgm:constr type="w" for="ch" forName="Child1Accent9" refType="w" fact="0"/>
                  <dgm:constr type="h" for="ch" forName="Child1Accent9" refType="h" fact="0"/>
                  <dgm:constr type="r" for="ch" forName="Child2Accent1" refType="w" fact="0.716"/>
                  <dgm:constr type="t" for="ch" forName="Child2Accent1" refType="h" fact="0.5207"/>
                  <dgm:constr type="w" for="ch" forName="Child2Accent1" refType="w" fact="0.0574"/>
                  <dgm:constr type="h" for="ch" forName="Child2Accent1" refType="h" fact="0.1217"/>
                  <dgm:constr type="r" for="ch" forName="Child2Accent2" refType="w" fact="0.7728"/>
                  <dgm:constr type="t" for="ch" forName="Child2Accent2" refType="h" fact="0.5511"/>
                  <dgm:constr type="w" for="ch" forName="Child2Accent2" refType="w" fact="0.0287"/>
                  <dgm:constr type="h" for="ch" forName="Child2Accent2" refType="h" fact="0.0608"/>
                  <dgm:constr type="r" for="ch" forName="Child2Accent3" refType="w" fact="0.8295"/>
                  <dgm:constr type="t" for="ch" forName="Child2Accent3" refType="h" fact="0.5511"/>
                  <dgm:constr type="w" for="ch" forName="Child2Accent3" refType="w" fact="0.0287"/>
                  <dgm:constr type="h" for="ch" forName="Child2Accent3" refType="h" fact="0.0608"/>
                  <dgm:constr type="r" for="ch" forName="Child2Accent4" refType="w" fact="0.8863"/>
                  <dgm:constr type="t" for="ch" forName="Child2Accent4" refType="h" fact="0.5511"/>
                  <dgm:constr type="w" for="ch" forName="Child2Accent4" refType="w" fact="0.0287"/>
                  <dgm:constr type="h" for="ch" forName="Child2Accent4" refType="h" fact="0.0608"/>
                  <dgm:constr type="r" for="ch" forName="Child2Accent5" refType="w" fact="0.943"/>
                  <dgm:constr type="t" for="ch" forName="Child2Accent5" refType="h" fact="0.5511"/>
                  <dgm:constr type="w" for="ch" forName="Child2Accent5" refType="w" fact="0.0287"/>
                  <dgm:constr type="h" for="ch" forName="Child2Accent5" refType="h" fact="0.0608"/>
                  <dgm:constr type="r" for="ch" forName="Child2Accent6" refType="w" fact="0.9998"/>
                  <dgm:constr type="t" for="ch" forName="Child2Accent6" refType="h" fact="0.5511"/>
                  <dgm:constr type="w" for="ch" forName="Child2Accent6" refType="w" fact="0.0287"/>
                  <dgm:constr type="h" for="ch" forName="Child2Accent6" refType="h" fact="0.0608"/>
                  <dgm:constr type="r" for="ch" forName="Child2Accent7" refType="w" fact="0"/>
                  <dgm:constr type="t" for="ch" forName="Child2Accent7" refType="h" fact="0"/>
                  <dgm:constr type="w" for="ch" forName="Child2Accent7" refType="w" fact="0"/>
                  <dgm:constr type="h" for="ch" forName="Child2Accent7" refType="h" fact="0"/>
                  <dgm:constr type="r" for="ch" forName="Child3Accent1" refType="w" fact="0.6564"/>
                  <dgm:constr type="t" for="ch" forName="Child3Accent1" refType="h" fact="0.8153"/>
                  <dgm:constr type="w" for="ch" forName="Child3Accent1" refType="w" fact="0.0574"/>
                  <dgm:constr type="h" for="ch" forName="Child3Accent1" refType="h" fact="0.1217"/>
                  <dgm:constr type="r" for="ch" forName="Child3Accent2" refType="w" fact="0.6932"/>
                  <dgm:constr type="t" for="ch" forName="Child3Accent2" refType="h" fact="0.9392"/>
                  <dgm:constr type="w" for="ch" forName="Child3Accent2" refType="w" fact="0.0287"/>
                  <dgm:constr type="h" for="ch" forName="Child3Accent2" refType="h" fact="0.0608"/>
                  <dgm:constr type="r" for="ch" forName="Child3Accent3" refType="w" fact="0.7545"/>
                  <dgm:constr type="t" for="ch" forName="Child3Accent3" refType="h" fact="0.9392"/>
                  <dgm:constr type="w" for="ch" forName="Child3Accent3" refType="w" fact="0.0287"/>
                  <dgm:constr type="h" for="ch" forName="Child3Accent3" refType="h" fact="0.0608"/>
                  <dgm:constr type="r" for="ch" forName="Child3Accent4" refType="w" fact="0.8158"/>
                  <dgm:constr type="t" for="ch" forName="Child3Accent4" refType="h" fact="0.9392"/>
                  <dgm:constr type="w" for="ch" forName="Child3Accent4" refType="w" fact="0.0287"/>
                  <dgm:constr type="h" for="ch" forName="Child3Accent4" refType="h" fact="0.0608"/>
                  <dgm:constr type="r" for="ch" forName="Child3Accent5" refType="w" fact="0.8771"/>
                  <dgm:constr type="t" for="ch" forName="Child3Accent5" refType="h" fact="0.9392"/>
                  <dgm:constr type="w" for="ch" forName="Child3Accent5" refType="w" fact="0.0287"/>
                  <dgm:constr type="h" for="ch" forName="Child3Accent5" refType="h" fact="0.0608"/>
                  <dgm:constr type="r" for="ch" forName="Child3Accent6" refType="w" fact="0.9385"/>
                  <dgm:constr type="t" for="ch" forName="Child3Accent6" refType="h" fact="0.9392"/>
                  <dgm:constr type="w" for="ch" forName="Child3Accent6" refType="w" fact="0.0287"/>
                  <dgm:constr type="h" for="ch" forName="Child3Accent6" refType="h" fact="0.0608"/>
                  <dgm:constr type="r" for="ch" forName="Child3Accent7" refType="w" fact="0.9998"/>
                  <dgm:constr type="t" for="ch" forName="Child3Accent7" refType="h" fact="0.9392"/>
                  <dgm:constr type="w" for="ch" forName="Child3Accent7" refType="w" fact="0.0287"/>
                  <dgm:constr type="h" for="ch" forName="Child3Accent7" refType="h" fact="0.0608"/>
                  <dgm:constr type="r" for="ch" forName="ParentAccent1" refType="w" fact="0.0287"/>
                  <dgm:constr type="t" for="ch" forName="ParentAccent1" refType="h" fact="0.5511"/>
                  <dgm:constr type="w" for="ch" forName="ParentAccent1" refType="w" fact="0.0287"/>
                  <dgm:constr type="h" for="ch" forName="ParentAccent1" refType="h" fact="0.0608"/>
                  <dgm:constr type="r" for="ch" forName="ParentAccent2" refType="w" fact="0.0813"/>
                  <dgm:constr type="t" for="ch" forName="ParentAccent2" refType="h" fact="0.5511"/>
                  <dgm:constr type="w" for="ch" forName="ParentAccent2" refType="w" fact="0.0287"/>
                  <dgm:constr type="h" for="ch" forName="ParentAccent2" refType="h" fact="0.0608"/>
                  <dgm:constr type="r" for="ch" forName="ParentAccent3" refType="w" fact="0.1339"/>
                  <dgm:constr type="t" for="ch" forName="ParentAccent3" refType="h" fact="0.5511"/>
                  <dgm:constr type="w" for="ch" forName="ParentAccent3" refType="w" fact="0.0287"/>
                  <dgm:constr type="h" for="ch" forName="ParentAccent3" refType="h" fact="0.0608"/>
                  <dgm:constr type="r" for="ch" forName="ParentAccent4" refType="w" fact="0.1864"/>
                  <dgm:constr type="t" for="ch" forName="ParentAccent4" refType="h" fact="0.5511"/>
                  <dgm:constr type="w" for="ch" forName="ParentAccent4" refType="w" fact="0.0287"/>
                  <dgm:constr type="h" for="ch" forName="ParentAccent4" refType="h" fact="0.0608"/>
                  <dgm:constr type="r" for="ch" forName="ParentAccent5" refType="w" fact="0.239"/>
                  <dgm:constr type="t" for="ch" forName="ParentAccent5" refType="h" fact="0.5511"/>
                  <dgm:constr type="w" for="ch" forName="ParentAccent5" refType="w" fact="0.0287"/>
                  <dgm:constr type="h" for="ch" forName="ParentAccent5" refType="h" fact="0.0608"/>
                  <dgm:constr type="r" for="ch" forName="ParentAccent6" refType="w" fact="0.3203"/>
                  <dgm:constr type="t" for="ch" forName="ParentAccent6" refType="h" fact="0.5207"/>
                  <dgm:constr type="w" for="ch" forName="ParentAccent6" refType="w" fact="0.0574"/>
                  <dgm:constr type="h" for="ch" forName="ParentAccent6" refType="h" fact="0.1217"/>
                  <dgm:constr type="r" for="ch" forName="ParentAccent7" refType="w" fact="0.0755"/>
                  <dgm:constr type="t" for="ch" forName="ParentAccent7" refType="h" fact="0.4255"/>
                  <dgm:constr type="w" for="ch" forName="ParentAccent7" refType="w" fact="0.0287"/>
                  <dgm:constr type="h" for="ch" forName="ParentAccent7" refType="h" fact="0.0608"/>
                  <dgm:constr type="r" for="ch" forName="ParentAccent8" refType="w" fact="0.0755"/>
                  <dgm:constr type="t" for="ch" forName="ParentAccent8" refType="h" fact="0.6776"/>
                  <dgm:constr type="w" for="ch" forName="ParentAccent8" refType="w" fact="0.0287"/>
                  <dgm:constr type="h" for="ch" forName="ParentAccent8" refType="h" fact="0.0608"/>
                  <dgm:constr type="r" for="ch" forName="ParentAccent9" refType="w" fact="0.0499"/>
                  <dgm:constr type="t" for="ch" forName="ParentAccent9" refType="h" fact="0.4801"/>
                  <dgm:constr type="w" for="ch" forName="ParentAccent9" refType="w" fact="0.0287"/>
                  <dgm:constr type="h" for="ch" forName="ParentAccent9" refType="h" fact="0.0608"/>
                  <dgm:constr type="r" for="ch" forName="ParentAccent10" refType="w" fact="0.0482"/>
                  <dgm:constr type="t" for="ch" forName="ParentAccent10" refType="h" fact="0.6233"/>
                  <dgm:constr type="w" for="ch" forName="ParentAccent10" refType="w" fact="0.0287"/>
                  <dgm:constr type="h" for="ch" forName="ParentAccent10" refType="h" fact="0.0608"/>
                  <dgm:constr type="r" for="ch" forName="Child3" refType="w"/>
                  <dgm:constr type="t" for="ch" forName="Child3" refType="h" fact="0.7822"/>
                  <dgm:constr type="w" for="ch" forName="Child3" refType="w" fact="0.3364"/>
                  <dgm:constr type="h" for="ch" forName="Child3" refType="h" fact="0.1564"/>
                  <dgm:constr type="r" for="ch" forName="Child2" refType="w"/>
                  <dgm:constr type="t" for="ch" forName="Child2" refType="h" fact="0.3955"/>
                  <dgm:constr type="w" for="ch" forName="Child2" refType="w" fact="0.2544"/>
                  <dgm:constr type="h" for="ch" forName="Child2" refType="h" fact="0.1564"/>
                  <dgm:constr type="r" for="ch" forName="Child1" refType="w"/>
                  <dgm:constr type="t" for="ch" forName="Child1" refType="h" fact="0"/>
                  <dgm:constr type="w" for="ch" forName="Child1" refType="w" fact="0.3364"/>
                  <dgm:constr type="h" for="ch" forName="Child1" refType="h" fact="0.1564"/>
                  <dgm:constr type="r" for="ch" forName="Parent" refType="w" fact="0.6347"/>
                  <dgm:constr type="t" for="ch" forName="Parent" refType="h" fact="0.2737"/>
                  <dgm:constr type="w" for="ch" forName="Parent" refType="w" fact="0.2906"/>
                  <dgm:constr type="h" for="ch" forName="Parent" refType="h" fact="0.6157"/>
                </dgm:constrLst>
              </dgm:if>
              <dgm:if name="Name19" axis="ch" ptType="node" func="cnt" op="equ" val="4">
                <dgm:alg type="composite">
                  <dgm:param type="ar" val="1.8304"/>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 refType="w" fact="0.6229"/>
                  <dgm:constr type="t" for="ch" forName="Parent" refType="h" fact="0.2946"/>
                  <dgm:constr type="w" for="ch" forName="Parent" refType="w" fact="0.2862"/>
                  <dgm:constr type="h" for="ch" forName="Parent" refType="h" fact="0.5239"/>
                  <dgm:constr type="r" for="ch" forName="Child1Accent1" refType="w" fact="0.6096"/>
                  <dgm:constr type="t" for="ch" forName="Child1Accent1" refType="h" fact="0.2104"/>
                  <dgm:constr type="w" for="ch" forName="Child1Accent1" refType="w" fact="0.0566"/>
                  <dgm:constr type="h" for="ch" forName="Child1Accent1" refType="h" fact="0.1035"/>
                  <dgm:constr type="r" for="ch" forName="Child1Accent3" refType="w" fact="0.6999"/>
                  <dgm:constr type="t" for="ch" forName="Child1Accent3" refType="h" fact="0.128"/>
                  <dgm:constr type="w" for="ch" forName="Child1Accent3" refType="w" fact="0.0283"/>
                  <dgm:constr type="h" for="ch" forName="Child1Accent3" refType="h" fact="0.0518"/>
                  <dgm:constr type="r" for="ch" forName="Child1Accent4" refType="w" fact="0.7582"/>
                  <dgm:constr type="t" for="ch" forName="Child1Accent4" refType="h" fact="0.128"/>
                  <dgm:constr type="w" for="ch" forName="Child1Accent4" refType="w" fact="0.0283"/>
                  <dgm:constr type="h" for="ch" forName="Child1Accent4" refType="h" fact="0.0518"/>
                  <dgm:constr type="r" for="ch" forName="Child1Accent5" refType="w" fact="0.8165"/>
                  <dgm:constr type="t" for="ch" forName="Child1Accent5" refType="h" fact="0.128"/>
                  <dgm:constr type="w" for="ch" forName="Child1Accent5" refType="w" fact="0.0283"/>
                  <dgm:constr type="h" for="ch" forName="Child1Accent5" refType="h" fact="0.0518"/>
                  <dgm:constr type="r" for="ch" forName="Child1Accent6" refType="w" fact="0.8748"/>
                  <dgm:constr type="t" for="ch" forName="Child1Accent6" refType="h" fact="0.128"/>
                  <dgm:constr type="w" for="ch" forName="Child1Accent6" refType="w" fact="0.0283"/>
                  <dgm:constr type="h" for="ch" forName="Child1Accent6" refType="h" fact="0.0518"/>
                  <dgm:constr type="r" for="ch" forName="Child3Accent1" refType="w" fact="0.6842"/>
                  <dgm:constr type="t" for="ch" forName="Child3Accent1" refType="h" fact="0.6212"/>
                  <dgm:constr type="w" for="ch" forName="Child3Accent1" refType="w" fact="0.0566"/>
                  <dgm:constr type="h" for="ch" forName="Child3Accent1" refType="h" fact="0.1035"/>
                  <dgm:constr type="r" for="ch" forName="Child3Accent2" refType="w" fact="0.7311"/>
                  <dgm:constr type="t" for="ch" forName="Child3Accent2" refType="h" fact="0.6828"/>
                  <dgm:constr type="w" for="ch" forName="Child3Accent2" refType="w" fact="0.0283"/>
                  <dgm:constr type="h" for="ch" forName="Child3Accent2" refType="h" fact="0.0518"/>
                  <dgm:constr type="r" for="ch" forName="Child3Accent4" refType="w" fact="0.8386"/>
                  <dgm:constr type="t" for="ch" forName="Child3Accent4" refType="h" fact="0.6828"/>
                  <dgm:constr type="w" for="ch" forName="Child3Accent4" refType="w" fact="0.0283"/>
                  <dgm:constr type="h" for="ch" forName="Child3Accent4" refType="h" fact="0.0518"/>
                  <dgm:constr type="r" for="ch" forName="Child3Accent5" refType="w" fact="0.8923"/>
                  <dgm:constr type="t" for="ch" forName="Child3Accent5" refType="h" fact="0.6828"/>
                  <dgm:constr type="w" for="ch" forName="Child3Accent5" refType="w" fact="0.0283"/>
                  <dgm:constr type="h" for="ch" forName="Child3Accent5" refType="h" fact="0.0518"/>
                  <dgm:constr type="r" for="ch" forName="Child1Accent7" refType="w" fact="0.9332"/>
                  <dgm:constr type="t" for="ch" forName="Child1Accent7" refType="h" fact="0.128"/>
                  <dgm:constr type="w" for="ch" forName="Child1Accent7" refType="w" fact="0.0283"/>
                  <dgm:constr type="h" for="ch" forName="Child1Accent7" refType="h" fact="0.0518"/>
                  <dgm:constr type="r" for="ch" forName="Child3Accent6" refType="w" fact="0.9461"/>
                  <dgm:constr type="t" for="ch" forName="Child3Accent6" refType="h" fact="0.6828"/>
                  <dgm:constr type="w" for="ch" forName="Child3Accent6" refType="w" fact="0.0283"/>
                  <dgm:constr type="h" for="ch" forName="Child3Accent6" refType="h" fact="0.0518"/>
                  <dgm:constr type="r" for="ch" forName="Child1Accent8" refType="w" fact="0.9915"/>
                  <dgm:constr type="t" for="ch" forName="Child1Accent8" refType="h" fact="0.128"/>
                  <dgm:constr type="w" for="ch" forName="Child1Accent8" refType="w" fact="0.0283"/>
                  <dgm:constr type="h" for="ch" forName="Child1Accent8" refType="h" fact="0.0518"/>
                  <dgm:constr type="r" for="ch" forName="Child1Accent9" refType="w" fact="0"/>
                  <dgm:constr type="t" for="ch" forName="Child1Accent9" refType="h" fact="0"/>
                  <dgm:constr type="w" for="ch" forName="Child1Accent9" refType="w" fact="0"/>
                  <dgm:constr type="h" for="ch" forName="Child1Accent9" refType="h" fact="0"/>
                  <dgm:constr type="r" for="ch" forName="Child3Accent7" refType="w" fact="0.9998"/>
                  <dgm:constr type="t" for="ch" forName="Child3Accent7" refType="h" fact="0.6828"/>
                  <dgm:constr type="w" for="ch" forName="Child3Accent7" refType="w" fact="0.0283"/>
                  <dgm:constr type="h" for="ch" forName="Child3Accent7" refType="h" fact="0.0518"/>
                  <dgm:constr type="r" for="ch" forName="Child4Accent1" refType="w" fact="0.6096"/>
                  <dgm:constr type="t" for="ch" forName="Child4Accent1" refType="h" fact="0.8"/>
                  <dgm:constr type="w" for="ch" forName="Child4Accent1" refType="w" fact="0.0566"/>
                  <dgm:constr type="h" for="ch" forName="Child4Accent1" refType="h" fact="0.1035"/>
                  <dgm:constr type="r" for="ch" forName="Child4Accent3" refType="w" fact="0.7002"/>
                  <dgm:constr type="t" for="ch" forName="Child4Accent3" refType="h" fact="0.9482"/>
                  <dgm:constr type="w" for="ch" forName="Child4Accent3" refType="w" fact="0.0283"/>
                  <dgm:constr type="h" for="ch" forName="Child4Accent3" refType="h" fact="0.0518"/>
                  <dgm:constr type="r" for="ch" forName="Child4Accent4" refType="w" fact="0.7585"/>
                  <dgm:constr type="t" for="ch" forName="Child4Accent4" refType="h" fact="0.9482"/>
                  <dgm:constr type="w" for="ch" forName="Child4Accent4" refType="w" fact="0.0283"/>
                  <dgm:constr type="h" for="ch" forName="Child4Accent4" refType="h" fact="0.0518"/>
                  <dgm:constr type="r" for="ch" forName="Child4Accent5" refType="w" fact="0.8167"/>
                  <dgm:constr type="t" for="ch" forName="Child4Accent5" refType="h" fact="0.9482"/>
                  <dgm:constr type="w" for="ch" forName="Child4Accent5" refType="w" fact="0.0283"/>
                  <dgm:constr type="h" for="ch" forName="Child4Accent5" refType="h" fact="0.0518"/>
                  <dgm:constr type="r" for="ch" forName="Child4Accent6" refType="w" fact="0.8749"/>
                  <dgm:constr type="t" for="ch" forName="Child4Accent6" refType="h" fact="0.9482"/>
                  <dgm:constr type="w" for="ch" forName="Child4Accent6" refType="w" fact="0.0283"/>
                  <dgm:constr type="h" for="ch" forName="Child4Accent6" refType="h" fact="0.0518"/>
                  <dgm:constr type="r" for="ch" forName="Child4Accent7" refType="w" fact="0.9332"/>
                  <dgm:constr type="t" for="ch" forName="Child4Accent7" refType="h" fact="0.9482"/>
                  <dgm:constr type="w" for="ch" forName="Child4Accent7" refType="w" fact="0.0283"/>
                  <dgm:constr type="h" for="ch" forName="Child4Accent7" refType="h" fact="0.0518"/>
                  <dgm:constr type="r" for="ch" forName="Child4Accent8" refType="w" fact="0.9914"/>
                  <dgm:constr type="t" for="ch" forName="Child4Accent8" refType="h" fact="0.9482"/>
                  <dgm:constr type="w" for="ch" forName="Child4Accent8" refType="w" fact="0.0283"/>
                  <dgm:constr type="h" for="ch" forName="Child4Accent8" refType="h" fact="0.0518"/>
                  <dgm:constr type="r" for="ch" forName="Child2Accent1" refType="w" fact="0.6842"/>
                  <dgm:constr type="t" for="ch" forName="Child2Accent1" refType="h" fact="0.3725"/>
                  <dgm:constr type="w" for="ch" forName="Child2Accent1" refType="w" fact="0.0566"/>
                  <dgm:constr type="h" for="ch" forName="Child2Accent1" refType="h" fact="0.1035"/>
                  <dgm:constr type="r" for="ch" forName="Child4Accent2" refType="w" fact="0.642"/>
                  <dgm:constr type="t" for="ch" forName="Child4Accent2" refType="h" fact="0.8993"/>
                  <dgm:constr type="w" for="ch" forName="Child4Accent2" refType="w" fact="0.0283"/>
                  <dgm:constr type="h" for="ch" forName="Child4Accent2" refType="h" fact="0.0518"/>
                  <dgm:constr type="r" for="ch" forName="Child1Accent2" refType="w" fact="0.6415"/>
                  <dgm:constr type="t" for="ch" forName="Child1Accent2" refType="h" fact="0.162"/>
                  <dgm:constr type="w" for="ch" forName="Child1Accent2" refType="w" fact="0.0283"/>
                  <dgm:constr type="h" for="ch" forName="Child1Accent2" refType="h" fact="0.0518"/>
                  <dgm:constr type="r" for="ch" forName="Child3Accent3" refType="w" fact="0.7849"/>
                  <dgm:constr type="t" for="ch" forName="Child3Accent3" refType="h" fact="0.6828"/>
                  <dgm:constr type="w" for="ch" forName="Child3Accent3" refType="w" fact="0.0283"/>
                  <dgm:constr type="h" for="ch" forName="Child3Accent3" refType="h" fact="0.0518"/>
                  <dgm:constr type="r" for="ch" forName="Child2Accent2" refType="w" fact="0.7311"/>
                  <dgm:constr type="t" for="ch" forName="Child2Accent2" refType="h" fact="0.3937"/>
                  <dgm:constr type="w" for="ch" forName="Child2Accent2" refType="w" fact="0.0283"/>
                  <dgm:constr type="h" for="ch" forName="Child2Accent2" refType="h" fact="0.0518"/>
                  <dgm:constr type="r" for="ch" forName="Child2Accent4" refType="w" fact="0.8386"/>
                  <dgm:constr type="t" for="ch" forName="Child2Accent4" refType="h" fact="0.3937"/>
                  <dgm:constr type="w" for="ch" forName="Child2Accent4" refType="w" fact="0.0283"/>
                  <dgm:constr type="h" for="ch" forName="Child2Accent4" refType="h" fact="0.0518"/>
                  <dgm:constr type="r" for="ch" forName="Child2Accent5" refType="w" fact="0.8923"/>
                  <dgm:constr type="t" for="ch" forName="Child2Accent5" refType="h" fact="0.3937"/>
                  <dgm:constr type="w" for="ch" forName="Child2Accent5" refType="w" fact="0.0283"/>
                  <dgm:constr type="h" for="ch" forName="Child2Accent5" refType="h" fact="0.0518"/>
                  <dgm:constr type="r" for="ch" forName="Child2Accent6" refType="w" fact="0.9461"/>
                  <dgm:constr type="t" for="ch" forName="Child2Accent6" refType="h" fact="0.3937"/>
                  <dgm:constr type="w" for="ch" forName="Child2Accent6" refType="w" fact="0.0283"/>
                  <dgm:constr type="h" for="ch" forName="Child2Accent6" refType="h" fact="0.0518"/>
                  <dgm:constr type="r" for="ch" forName="Child2Accent7" refType="w" fact="0.9998"/>
                  <dgm:constr type="t" for="ch" forName="Child2Accent7" refType="h" fact="0.3937"/>
                  <dgm:constr type="w" for="ch" forName="Child2Accent7" refType="w" fact="0.0283"/>
                  <dgm:constr type="h" for="ch" forName="Child2Accent7" refType="h" fact="0.0518"/>
                  <dgm:constr type="r" for="ch" forName="Child2Accent3" refType="w" fact="0.7849"/>
                  <dgm:constr type="t" for="ch" forName="Child2Accent3" refType="h" fact="0.3937"/>
                  <dgm:constr type="w" for="ch" forName="Child2Accent3" refType="w" fact="0.0283"/>
                  <dgm:constr type="h" for="ch" forName="Child2Accent3" refType="h" fact="0.0518"/>
                  <dgm:constr type="r" for="ch" forName="ParentAccent1" refType="w" fact="0.0283"/>
                  <dgm:constr type="t" for="ch" forName="ParentAccent1" refType="h" fact="0.5316"/>
                  <dgm:constr type="w" for="ch" forName="ParentAccent1" refType="w" fact="0.0283"/>
                  <dgm:constr type="h" for="ch" forName="ParentAccent1" refType="h" fact="0.0518"/>
                  <dgm:constr type="r" for="ch" forName="ParentAccent2" refType="w" fact="0.0801"/>
                  <dgm:constr type="t" for="ch" forName="ParentAccent2" refType="h" fact="0.5316"/>
                  <dgm:constr type="w" for="ch" forName="ParentAccent2" refType="w" fact="0.0283"/>
                  <dgm:constr type="h" for="ch" forName="ParentAccent2" refType="h" fact="0.0518"/>
                  <dgm:constr type="r" for="ch" forName="ParentAccent3" refType="w" fact="0.1318"/>
                  <dgm:constr type="t" for="ch" forName="ParentAccent3" refType="h" fact="0.5316"/>
                  <dgm:constr type="w" for="ch" forName="ParentAccent3" refType="w" fact="0.0283"/>
                  <dgm:constr type="h" for="ch" forName="ParentAccent3" refType="h" fact="0.0518"/>
                  <dgm:constr type="r" for="ch" forName="ParentAccent4" refType="w" fact="0.1836"/>
                  <dgm:constr type="t" for="ch" forName="ParentAccent4" refType="h" fact="0.5316"/>
                  <dgm:constr type="w" for="ch" forName="ParentAccent4" refType="w" fact="0.0283"/>
                  <dgm:constr type="h" for="ch" forName="ParentAccent4" refType="h" fact="0.0518"/>
                  <dgm:constr type="r" for="ch" forName="ParentAccent5" refType="w" fact="0.2354"/>
                  <dgm:constr type="t" for="ch" forName="ParentAccent5" refType="h" fact="0.5316"/>
                  <dgm:constr type="w" for="ch" forName="ParentAccent5" refType="w" fact="0.0283"/>
                  <dgm:constr type="h" for="ch" forName="ParentAccent5" refType="h" fact="0.0518"/>
                  <dgm:constr type="r" for="ch" forName="ParentAccent6" refType="w" fact="0.3154"/>
                  <dgm:constr type="t" for="ch" forName="ParentAccent6" refType="h" fact="0.5057"/>
                  <dgm:constr type="w" for="ch" forName="ParentAccent6" refType="w" fact="0.0566"/>
                  <dgm:constr type="h" for="ch" forName="ParentAccent6" refType="h" fact="0.1035"/>
                  <dgm:constr type="r" for="ch" forName="ParentAccent7" refType="w" fact="0.0744"/>
                  <dgm:constr type="t" for="ch" forName="ParentAccent7" refType="h" fact="0.4247"/>
                  <dgm:constr type="w" for="ch" forName="ParentAccent7" refType="w" fact="0.0283"/>
                  <dgm:constr type="h" for="ch" forName="ParentAccent7" refType="h" fact="0.0518"/>
                  <dgm:constr type="r" for="ch" forName="ParentAccent8" refType="w" fact="0.0744"/>
                  <dgm:constr type="t" for="ch" forName="ParentAccent8" refType="h" fact="0.6392"/>
                  <dgm:constr type="w" for="ch" forName="ParentAccent8" refType="w" fact="0.0283"/>
                  <dgm:constr type="h" for="ch" forName="ParentAccent8" refType="h" fact="0.0518"/>
                  <dgm:constr type="r" for="ch" forName="ParentAccent9" refType="w" fact="0.0491"/>
                  <dgm:constr type="t" for="ch" forName="ParentAccent9" refType="h" fact="0.4712"/>
                  <dgm:constr type="w" for="ch" forName="ParentAccent9" refType="w" fact="0.0283"/>
                  <dgm:constr type="h" for="ch" forName="ParentAccent9" refType="h" fact="0.0518"/>
                  <dgm:constr type="r" for="ch" forName="ParentAccent10" refType="w" fact="0.0475"/>
                  <dgm:constr type="t" for="ch" forName="ParentAccent10" refType="h" fact="0.593"/>
                  <dgm:constr type="w" for="ch" forName="ParentAccent10" refType="w" fact="0.0283"/>
                  <dgm:constr type="h" for="ch" forName="ParentAccent10" refType="h" fact="0.0518"/>
                  <dgm:constr type="r" for="ch" forName="Child4" refType="w" fact="0.9919"/>
                  <dgm:constr type="t" for="ch" forName="Child4" refType="h" fact="0.8184"/>
                  <dgm:constr type="w" for="ch" forName="Child4" refType="w" fact="0.3192"/>
                  <dgm:constr type="h" for="ch" forName="Child4" refType="h" fact="0.1294"/>
                  <dgm:constr type="r" for="ch" forName="Child3" refType="w"/>
                  <dgm:constr type="t" for="ch" forName="Child3" refType="h" fact="0.5547"/>
                  <dgm:constr type="w" for="ch" forName="Child3" refType="w" fact="0.297"/>
                  <dgm:constr type="h" for="ch" forName="Child3" refType="h" fact="0.1294"/>
                  <dgm:constr type="r" for="ch" forName="Child2" refType="w"/>
                  <dgm:constr type="t" for="ch" forName="Child2" refType="h" fact="0.2662"/>
                  <dgm:constr type="w" for="ch" forName="Child2" refType="w" fact="0.297"/>
                  <dgm:constr type="h" for="ch" forName="Child2" refType="h" fact="0.1294"/>
                  <dgm:constr type="r" for="ch" forName="Child1" refType="w" fact="0.9919"/>
                  <dgm:constr type="t" for="ch" forName="Child1" refType="h" fact="0"/>
                  <dgm:constr type="w" for="ch" forName="Child1" refType="w" fact="0.3192"/>
                  <dgm:constr type="h" for="ch" forName="Child1" refType="h" fact="0.1294"/>
                </dgm:constrLst>
              </dgm:if>
              <dgm:else name="Name20">
                <dgm:alg type="composite">
                  <dgm:param type="ar" val="1.3278"/>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Child2Accent1" refType="w" fact="0.6564"/>
                  <dgm:constr type="t" for="ch" forName="Child2Accent1" refType="h" fact="0.3184"/>
                  <dgm:constr type="w" for="ch" forName="Child2Accent1" refType="w" fact="0.0574"/>
                  <dgm:constr type="h" for="ch" forName="Child2Accent1" refType="h" fact="0.0763"/>
                  <dgm:constr type="r" for="ch" forName="Child2Accent2" refType="w" fact="0.6932"/>
                  <dgm:constr type="t" for="ch" forName="Child2Accent2" refType="h" fact="0.2781"/>
                  <dgm:constr type="w" for="ch" forName="Child2Accent2" refType="w" fact="0.0287"/>
                  <dgm:constr type="h" for="ch" forName="Child2Accent2" refType="h" fact="0.0381"/>
                  <dgm:constr type="r" for="ch" forName="Child2Accent3" refType="w" fact="0.7545"/>
                  <dgm:constr type="t" for="ch" forName="Child2Accent3" refType="h" fact="0.2781"/>
                  <dgm:constr type="w" for="ch" forName="Child2Accent3" refType="w" fact="0.0287"/>
                  <dgm:constr type="h" for="ch" forName="Child2Accent3" refType="h" fact="0.0381"/>
                  <dgm:constr type="r" for="ch" forName="Child2Accent4" refType="w" fact="0.8158"/>
                  <dgm:constr type="t" for="ch" forName="Child2Accent4" refType="h" fact="0.2781"/>
                  <dgm:constr type="w" for="ch" forName="Child2Accent4" refType="w" fact="0.0287"/>
                  <dgm:constr type="h" for="ch" forName="Child2Accent4" refType="h" fact="0.0381"/>
                  <dgm:constr type="r" for="ch" forName="Child2Accent5" refType="w" fact="0.8771"/>
                  <dgm:constr type="t" for="ch" forName="Child2Accent5" refType="h" fact="0.2781"/>
                  <dgm:constr type="w" for="ch" forName="Child2Accent5" refType="w" fact="0.0287"/>
                  <dgm:constr type="h" for="ch" forName="Child2Accent5" refType="h" fact="0.0381"/>
                  <dgm:constr type="r" for="ch" forName="Child2Accent6" refType="w" fact="0.9385"/>
                  <dgm:constr type="t" for="ch" forName="Child2Accent6" refType="h" fact="0.2781"/>
                  <dgm:constr type="w" for="ch" forName="Child2Accent6" refType="w" fact="0.0287"/>
                  <dgm:constr type="h" for="ch" forName="Child2Accent6" refType="h" fact="0.0381"/>
                  <dgm:constr type="r" for="ch" forName="Child2Accent7" refType="w" fact="0.9998"/>
                  <dgm:constr type="t" for="ch" forName="Child2Accent7" refType="h" fact="0.2781"/>
                  <dgm:constr type="w" for="ch" forName="Child2Accent7" refType="w" fact="0.0287"/>
                  <dgm:constr type="h" for="ch" forName="Child2Accent7" refType="h" fact="0.0381"/>
                  <dgm:constr type="r" for="ch" forName="Child3Accent1" refType="w" fact="0.716"/>
                  <dgm:constr type="t" for="ch" forName="Child3Accent1" refType="h" fact="0.5061"/>
                  <dgm:constr type="w" for="ch" forName="Child3Accent1" refType="w" fact="0.0574"/>
                  <dgm:constr type="h" for="ch" forName="Child3Accent1" refType="h" fact="0.0763"/>
                  <dgm:constr type="r" for="ch" forName="Child3Accent2" refType="w" fact="0.7728"/>
                  <dgm:constr type="t" for="ch" forName="Child3Accent2" refType="h" fact="0.5252"/>
                  <dgm:constr type="w" for="ch" forName="Child3Accent2" refType="w" fact="0.0287"/>
                  <dgm:constr type="h" for="ch" forName="Child3Accent2" refType="h" fact="0.0381"/>
                  <dgm:constr type="r" for="ch" forName="Child3Accent3" refType="w" fact="0.8295"/>
                  <dgm:constr type="t" for="ch" forName="Child3Accent3" refType="h" fact="0.5252"/>
                  <dgm:constr type="w" for="ch" forName="Child3Accent3" refType="w" fact="0.0287"/>
                  <dgm:constr type="h" for="ch" forName="Child3Accent3" refType="h" fact="0.0381"/>
                  <dgm:constr type="r" for="ch" forName="Child3Accent4" refType="w" fact="0.8863"/>
                  <dgm:constr type="t" for="ch" forName="Child3Accent4" refType="h" fact="0.5252"/>
                  <dgm:constr type="w" for="ch" forName="Child3Accent4" refType="w" fact="0.0287"/>
                  <dgm:constr type="h" for="ch" forName="Child3Accent4" refType="h" fact="0.0381"/>
                  <dgm:constr type="r" for="ch" forName="Child3Accent5" refType="w" fact="0.943"/>
                  <dgm:constr type="t" for="ch" forName="Child3Accent5" refType="h" fact="0.5252"/>
                  <dgm:constr type="w" for="ch" forName="Child3Accent5" refType="w" fact="0.0287"/>
                  <dgm:constr type="h" for="ch" forName="Child3Accent5" refType="h" fact="0.0381"/>
                  <dgm:constr type="r" for="ch" forName="Child3Accent6" refType="w" fact="0.9998"/>
                  <dgm:constr type="t" for="ch" forName="Child3Accent6" refType="h" fact="0.5252"/>
                  <dgm:constr type="w" for="ch" forName="Child3Accent6" refType="w" fact="0.0287"/>
                  <dgm:constr type="h" for="ch" forName="Child3Accent6" refType="h" fact="0.0381"/>
                  <dgm:constr type="r" for="ch" forName="Child3Accent7" refType="w" fact="0"/>
                  <dgm:constr type="t" for="ch" forName="Child3Accent7" refType="h" fact="0"/>
                  <dgm:constr type="w" for="ch" forName="Child3Accent7" refType="w" fact="0"/>
                  <dgm:constr type="h" for="ch" forName="Child3Accent7" refType="h" fact="0"/>
                  <dgm:constr type="r" for="ch" forName="Child4Accent1" refType="w" fact="0.6564"/>
                  <dgm:constr type="t" for="ch" forName="Child4Accent1" refType="h" fact="0.6908"/>
                  <dgm:constr type="w" for="ch" forName="Child4Accent1" refType="w" fact="0.0574"/>
                  <dgm:constr type="h" for="ch" forName="Child4Accent1" refType="h" fact="0.0763"/>
                  <dgm:constr type="r" for="ch" forName="Child4Accent2" refType="w" fact="0.6932"/>
                  <dgm:constr type="t" for="ch" forName="Child4Accent2" refType="h" fact="0.7684"/>
                  <dgm:constr type="w" for="ch" forName="Child4Accent2" refType="w" fact="0.0287"/>
                  <dgm:constr type="h" for="ch" forName="Child4Accent2" refType="h" fact="0.0381"/>
                  <dgm:constr type="r" for="ch" forName="Child4Accent3" refType="w" fact="0.7545"/>
                  <dgm:constr type="t" for="ch" forName="Child4Accent3" refType="h" fact="0.7684"/>
                  <dgm:constr type="w" for="ch" forName="Child4Accent3" refType="w" fact="0.0287"/>
                  <dgm:constr type="h" for="ch" forName="Child4Accent3" refType="h" fact="0.0381"/>
                  <dgm:constr type="r" for="ch" forName="Child4Accent4" refType="w" fact="0.8158"/>
                  <dgm:constr type="t" for="ch" forName="Child4Accent4" refType="h" fact="0.7684"/>
                  <dgm:constr type="w" for="ch" forName="Child4Accent4" refType="w" fact="0.0287"/>
                  <dgm:constr type="h" for="ch" forName="Child4Accent4" refType="h" fact="0.0381"/>
                  <dgm:constr type="r" for="ch" forName="Child4Accent5" refType="w" fact="0.8771"/>
                  <dgm:constr type="t" for="ch" forName="Child4Accent5" refType="h" fact="0.7684"/>
                  <dgm:constr type="w" for="ch" forName="Child4Accent5" refType="w" fact="0.0287"/>
                  <dgm:constr type="h" for="ch" forName="Child4Accent5" refType="h" fact="0.0381"/>
                  <dgm:constr type="r" for="ch" forName="Child4Accent6" refType="w" fact="0.9385"/>
                  <dgm:constr type="t" for="ch" forName="Child4Accent6" refType="h" fact="0.7684"/>
                  <dgm:constr type="w" for="ch" forName="Child4Accent6" refType="w" fact="0.0287"/>
                  <dgm:constr type="h" for="ch" forName="Child4Accent6" refType="h" fact="0.0381"/>
                  <dgm:constr type="r" for="ch" forName="Child4Accent7" refType="w" fact="0.9998"/>
                  <dgm:constr type="t" for="ch" forName="Child4Accent7" refType="h" fact="0.7684"/>
                  <dgm:constr type="w" for="ch" forName="Child4Accent7" refType="w" fact="0.0287"/>
                  <dgm:constr type="h" for="ch" forName="Child4Accent7" refType="h" fact="0.0381"/>
                  <dgm:constr type="r" for="ch" forName="Child4Accent8" refType="w" fact="0"/>
                  <dgm:constr type="t" for="ch" forName="Child4Accent8" refType="h" fact="0"/>
                  <dgm:constr type="w" for="ch" forName="Child4Accent8" refType="w" fact="0"/>
                  <dgm:constr type="h" for="ch" forName="Child4Accent8" refType="h" fact="0"/>
                  <dgm:constr type="r" for="ch" forName="ParentAccent1" refType="w" fact="0.0287"/>
                  <dgm:constr type="t" for="ch" forName="ParentAccent1" refType="h" fact="0.5252"/>
                  <dgm:constr type="w" for="ch" forName="ParentAccent1" refType="w" fact="0.0287"/>
                  <dgm:constr type="h" for="ch" forName="ParentAccent1" refType="h" fact="0.0381"/>
                  <dgm:constr type="r" for="ch" forName="ParentAccent2" refType="w" fact="0.0813"/>
                  <dgm:constr type="t" for="ch" forName="ParentAccent2" refType="h" fact="0.5252"/>
                  <dgm:constr type="w" for="ch" forName="ParentAccent2" refType="w" fact="0.0287"/>
                  <dgm:constr type="h" for="ch" forName="ParentAccent2" refType="h" fact="0.0381"/>
                  <dgm:constr type="r" for="ch" forName="ParentAccent3" refType="w" fact="0.1339"/>
                  <dgm:constr type="t" for="ch" forName="ParentAccent3" refType="h" fact="0.5252"/>
                  <dgm:constr type="w" for="ch" forName="ParentAccent3" refType="w" fact="0.0287"/>
                  <dgm:constr type="h" for="ch" forName="ParentAccent3" refType="h" fact="0.0381"/>
                  <dgm:constr type="r" for="ch" forName="ParentAccent4" refType="w" fact="0.1864"/>
                  <dgm:constr type="t" for="ch" forName="ParentAccent4" refType="h" fact="0.5252"/>
                  <dgm:constr type="w" for="ch" forName="ParentAccent4" refType="w" fact="0.0287"/>
                  <dgm:constr type="h" for="ch" forName="ParentAccent4" refType="h" fact="0.0381"/>
                  <dgm:constr type="r" for="ch" forName="ParentAccent5" refType="w" fact="0.239"/>
                  <dgm:constr type="t" for="ch" forName="ParentAccent5" refType="h" fact="0.5252"/>
                  <dgm:constr type="w" for="ch" forName="ParentAccent5" refType="w" fact="0.0287"/>
                  <dgm:constr type="h" for="ch" forName="ParentAccent5" refType="h" fact="0.0381"/>
                  <dgm:constr type="r" for="ch" forName="ParentAccent6" refType="w" fact="0.3203"/>
                  <dgm:constr type="t" for="ch" forName="ParentAccent6" refType="h" fact="0.5061"/>
                  <dgm:constr type="w" for="ch" forName="ParentAccent6" refType="w" fact="0.0574"/>
                  <dgm:constr type="h" for="ch" forName="ParentAccent6" refType="h" fact="0.0763"/>
                  <dgm:constr type="r" for="ch" forName="ParentAccent7" refType="w" fact="0.0755"/>
                  <dgm:constr type="t" for="ch" forName="ParentAccent7" refType="h" fact="0.4464"/>
                  <dgm:constr type="w" for="ch" forName="ParentAccent7" refType="w" fact="0.0287"/>
                  <dgm:constr type="h" for="ch" forName="ParentAccent7" refType="h" fact="0.0381"/>
                  <dgm:constr type="r" for="ch" forName="ParentAccent8" refType="w" fact="0.0755"/>
                  <dgm:constr type="t" for="ch" forName="ParentAccent8" refType="h" fact="0.6045"/>
                  <dgm:constr type="w" for="ch" forName="ParentAccent8" refType="w" fact="0.0287"/>
                  <dgm:constr type="h" for="ch" forName="ParentAccent8" refType="h" fact="0.0381"/>
                  <dgm:constr type="r" for="ch" forName="ParentAccent9" refType="w" fact="0.0499"/>
                  <dgm:constr type="t" for="ch" forName="ParentAccent9" refType="h" fact="0.4807"/>
                  <dgm:constr type="w" for="ch" forName="ParentAccent9" refType="w" fact="0.0287"/>
                  <dgm:constr type="h" for="ch" forName="ParentAccent9" refType="h" fact="0.0381"/>
                  <dgm:constr type="r" for="ch" forName="ParentAccent10" refType="w" fact="0.0482"/>
                  <dgm:constr type="t" for="ch" forName="ParentAccent10" refType="h" fact="0.5705"/>
                  <dgm:constr type="w" for="ch" forName="ParentAccent10" refType="w" fact="0.0287"/>
                  <dgm:constr type="h" for="ch" forName="ParentAccent10" refType="h" fact="0.0381"/>
                  <dgm:constr type="r" for="ch" forName="Child1Accent1" refType="w" fact="0.5181"/>
                  <dgm:constr type="t" for="ch" forName="Child1Accent1" refType="h" fact="0.2457"/>
                  <dgm:constr type="w" for="ch" forName="Child1Accent1" refType="w" fact="0.0574"/>
                  <dgm:constr type="h" for="ch" forName="Child1Accent1" refType="h" fact="0.0763"/>
                  <dgm:constr type="r" for="ch" forName="Child1Accent2" refType="w" fact="0.5542"/>
                  <dgm:constr type="t" for="ch" forName="Child1Accent2" refType="h" fact="0.2004"/>
                  <dgm:constr type="w" for="ch" forName="Child1Accent2" refType="w" fact="0.0287"/>
                  <dgm:constr type="h" for="ch" forName="Child1Accent2" refType="h" fact="0.0381"/>
                  <dgm:constr type="r" for="ch" forName="Child1Accent3" refType="w" fact="0.5946"/>
                  <dgm:constr type="t" for="ch" forName="Child1Accent3" refType="h" fact="0.1445"/>
                  <dgm:constr type="w" for="ch" forName="Child1Accent3" refType="w" fact="0.0287"/>
                  <dgm:constr type="h" for="ch" forName="Child1Accent3" refType="h" fact="0.0381"/>
                  <dgm:constr type="r" for="ch" forName="Child1Accent4" refType="w" fact="0.6347"/>
                  <dgm:constr type="t" for="ch" forName="Child1Accent4" refType="h" fact="0.097"/>
                  <dgm:constr type="w" for="ch" forName="Child1Accent4" refType="w" fact="0.0287"/>
                  <dgm:constr type="h" for="ch" forName="Child1Accent4" refType="h" fact="0.0381"/>
                  <dgm:constr type="r" for="ch" forName="Child1Accent5" refType="w" fact="0.696"/>
                  <dgm:constr type="t" for="ch" forName="Child1Accent5" refType="h" fact="0.097"/>
                  <dgm:constr type="w" for="ch" forName="Child1Accent5" refType="w" fact="0.0287"/>
                  <dgm:constr type="h" for="ch" forName="Child1Accent5" refType="h" fact="0.0381"/>
                  <dgm:constr type="r" for="ch" forName="Child1Accent6" refType="w" fact="0.7574"/>
                  <dgm:constr type="t" for="ch" forName="Child1Accent6" refType="h" fact="0.097"/>
                  <dgm:constr type="w" for="ch" forName="Child1Accent6" refType="w" fact="0.0287"/>
                  <dgm:constr type="h" for="ch" forName="Child1Accent6" refType="h" fact="0.0381"/>
                  <dgm:constr type="r" for="ch" forName="Child1Accent7" refType="w" fact="0.8187"/>
                  <dgm:constr type="t" for="ch" forName="Child1Accent7" refType="h" fact="0.097"/>
                  <dgm:constr type="w" for="ch" forName="Child1Accent7" refType="w" fact="0.0287"/>
                  <dgm:constr type="h" for="ch" forName="Child1Accent7" refType="h" fact="0.0381"/>
                  <dgm:constr type="r" for="ch" forName="Child1Accent8" refType="w" fact="0.88"/>
                  <dgm:constr type="t" for="ch" forName="Child1Accent8" refType="h" fact="0.097"/>
                  <dgm:constr type="w" for="ch" forName="Child1Accent8" refType="w" fact="0.0287"/>
                  <dgm:constr type="h" for="ch" forName="Child1Accent8" refType="h" fact="0.0381"/>
                  <dgm:constr type="r" for="ch" forName="Child1Accent9" refType="w" fact="0.9413"/>
                  <dgm:constr type="t" for="ch" forName="Child1Accent9" refType="h" fact="0.097"/>
                  <dgm:constr type="w" for="ch" forName="Child1Accent9" refType="w" fact="0.0287"/>
                  <dgm:constr type="h" for="ch" forName="Child1Accent9" refType="h" fact="0.0381"/>
                  <dgm:constr type="r" for="ch" forName="Child5Accent1" refType="w" fact="0.5181"/>
                  <dgm:constr type="t" for="ch" forName="Child5Accent1" refType="h" fact="0.7601"/>
                  <dgm:constr type="w" for="ch" forName="Child5Accent1" refType="w" fact="0.0574"/>
                  <dgm:constr type="h" for="ch" forName="Child5Accent1" refType="h" fact="0.0763"/>
                  <dgm:constr type="r" for="ch" forName="Child5Accent2" refType="w" fact="0.547"/>
                  <dgm:constr type="t" for="ch" forName="Child5Accent2" refType="h" fact="0.8375"/>
                  <dgm:constr type="w" for="ch" forName="Child5Accent2" refType="w" fact="0.0287"/>
                  <dgm:constr type="h" for="ch" forName="Child5Accent2" refType="h" fact="0.0381"/>
                  <dgm:constr type="r" for="ch" forName="Child5Accent3" refType="w" fact="0.5882"/>
                  <dgm:constr type="t" for="ch" forName="Child5Accent3" refType="h" fact="0.8991"/>
                  <dgm:constr type="w" for="ch" forName="Child5Accent3" refType="w" fact="0.0287"/>
                  <dgm:constr type="h" for="ch" forName="Child5Accent3" refType="h" fact="0.0381"/>
                  <dgm:constr type="r" for="ch" forName="Child5Accent4" refType="w" fact="0.6347"/>
                  <dgm:constr type="t" for="ch" forName="Child5Accent4" refType="h" fact="0.9619"/>
                  <dgm:constr type="w" for="ch" forName="Child5Accent4" refType="w" fact="0.0287"/>
                  <dgm:constr type="h" for="ch" forName="Child5Accent4" refType="h" fact="0.0381"/>
                  <dgm:constr type="r" for="ch" forName="Child5Accent5" refType="w" fact="0.696"/>
                  <dgm:constr type="t" for="ch" forName="Child5Accent5" refType="h" fact="0.9619"/>
                  <dgm:constr type="w" for="ch" forName="Child5Accent5" refType="w" fact="0.0287"/>
                  <dgm:constr type="h" for="ch" forName="Child5Accent5" refType="h" fact="0.0381"/>
                  <dgm:constr type="r" for="ch" forName="Child5Accent6" refType="w" fact="0.7574"/>
                  <dgm:constr type="t" for="ch" forName="Child5Accent6" refType="h" fact="0.9619"/>
                  <dgm:constr type="w" for="ch" forName="Child5Accent6" refType="w" fact="0.0287"/>
                  <dgm:constr type="h" for="ch" forName="Child5Accent6" refType="h" fact="0.0381"/>
                  <dgm:constr type="r" for="ch" forName="Child5Accent7" refType="w" fact="0.8187"/>
                  <dgm:constr type="t" for="ch" forName="Child5Accent7" refType="h" fact="0.9619"/>
                  <dgm:constr type="w" for="ch" forName="Child5Accent7" refType="w" fact="0.0287"/>
                  <dgm:constr type="h" for="ch" forName="Child5Accent7" refType="h" fact="0.0381"/>
                  <dgm:constr type="r" for="ch" forName="Child5Accent8" refType="w" fact="0.88"/>
                  <dgm:constr type="t" for="ch" forName="Child5Accent8" refType="h" fact="0.9619"/>
                  <dgm:constr type="w" for="ch" forName="Child5Accent8" refType="w" fact="0.0287"/>
                  <dgm:constr type="h" for="ch" forName="Child5Accent8" refType="h" fact="0.0381"/>
                  <dgm:constr type="r" for="ch" forName="Child5Accent9" refType="w" fact="0.9423"/>
                  <dgm:constr type="t" for="ch" forName="Child5Accent9" refType="h" fact="0.9619"/>
                  <dgm:constr type="w" for="ch" forName="Child5Accent9" refType="w" fact="0.0287"/>
                  <dgm:constr type="h" for="ch" forName="Child5Accent9" refType="h" fact="0.0381"/>
                  <dgm:constr type="r" for="ch" forName="Child5" refType="w" fact="0.9419"/>
                  <dgm:constr type="t" for="ch" forName="Child5" refType="h" fact="0.8635"/>
                  <dgm:constr type="w" for="ch" forName="Child5" refType="w" fact="0.3364"/>
                  <dgm:constr type="h" for="ch" forName="Child5" refType="h" fact="0.0981"/>
                  <dgm:constr type="r" for="ch" forName="Child4" refType="w"/>
                  <dgm:constr type="t" for="ch" forName="Child4" refType="h" fact="0.6701"/>
                  <dgm:constr type="w" for="ch" forName="Child4" refType="w" fact="0.3364"/>
                  <dgm:constr type="h" for="ch" forName="Child4" refType="h" fact="0.0981"/>
                  <dgm:constr type="r" for="ch" forName="Child3" refType="w"/>
                  <dgm:constr type="t" for="ch" forName="Child3" refType="h" fact="0.4276"/>
                  <dgm:constr type="w" for="ch" forName="Child3" refType="w" fact="0.2544"/>
                  <dgm:constr type="h" for="ch" forName="Child3" refType="h" fact="0.0981"/>
                  <dgm:constr type="r" for="ch" forName="Child2" refType="w"/>
                  <dgm:constr type="t" for="ch" forName="Child2" refType="h" fact="0.1798"/>
                  <dgm:constr type="w" for="ch" forName="Child2" refType="w" fact="0.3364"/>
                  <dgm:constr type="h" for="ch" forName="Child2" refType="h" fact="0.0981"/>
                  <dgm:constr type="r" for="ch" forName="Child1" refType="w" fact="0.9419"/>
                  <dgm:constr type="t" for="ch" forName="Child1" refType="h" fact="0"/>
                  <dgm:constr type="w" for="ch" forName="Child1" refType="w" fact="0.3364"/>
                  <dgm:constr type="h" for="ch" forName="Child1" refType="h" fact="0.0981"/>
                  <dgm:constr type="r" for="ch" forName="Parent" refType="w" fact="0.6347"/>
                  <dgm:constr type="t" for="ch" forName="Parent" refType="h" fact="0.3513"/>
                  <dgm:constr type="w" for="ch" forName="Parent" refType="w" fact="0.2906"/>
                  <dgm:constr type="h" for="ch" forName="Parent" refType="h" fact="0.3859"/>
                </dgm:constrLst>
              </dgm:else>
            </dgm:choose>
          </dgm:else>
        </dgm:choose>
        <dgm:layoutNode name="ParentAccent1" styleLbl="alignNode1">
          <dgm:alg type="sp"/>
          <dgm:shape xmlns:r="http://schemas.openxmlformats.org/officeDocument/2006/relationships" type="ellipse" r:blip="">
            <dgm:adjLst/>
          </dgm:shape>
          <dgm:presOf/>
        </dgm:layoutNode>
        <dgm:layoutNode name="ParentAccent2" styleLbl="alignNode1">
          <dgm:alg type="sp"/>
          <dgm:shape xmlns:r="http://schemas.openxmlformats.org/officeDocument/2006/relationships" type="ellipse" r:blip="">
            <dgm:adjLst/>
          </dgm:shape>
          <dgm:presOf/>
        </dgm:layoutNode>
        <dgm:layoutNode name="ParentAccent3" styleLbl="alignNode1">
          <dgm:alg type="sp"/>
          <dgm:shape xmlns:r="http://schemas.openxmlformats.org/officeDocument/2006/relationships" type="ellipse" r:blip="">
            <dgm:adjLst/>
          </dgm:shape>
          <dgm:presOf/>
        </dgm:layoutNode>
        <dgm:layoutNode name="ParentAccent4" styleLbl="alignNode1">
          <dgm:alg type="sp"/>
          <dgm:shape xmlns:r="http://schemas.openxmlformats.org/officeDocument/2006/relationships" type="ellipse" r:blip="">
            <dgm:adjLst/>
          </dgm:shape>
          <dgm:presOf/>
        </dgm:layoutNode>
        <dgm:layoutNode name="ParentAccent5" styleLbl="alignNode1">
          <dgm:alg type="sp"/>
          <dgm:shape xmlns:r="http://schemas.openxmlformats.org/officeDocument/2006/relationships" type="ellipse" r:blip="">
            <dgm:adjLst/>
          </dgm:shape>
          <dgm:presOf/>
        </dgm:layoutNode>
        <dgm:layoutNode name="ParentAccent6" styleLbl="alignNode1">
          <dgm:alg type="sp"/>
          <dgm:shape xmlns:r="http://schemas.openxmlformats.org/officeDocument/2006/relationships" type="ellipse" r:blip="">
            <dgm:adjLst/>
          </dgm:shape>
          <dgm:presOf/>
        </dgm:layoutNode>
        <dgm:layoutNode name="ParentAccent7" styleLbl="alignNode1">
          <dgm:alg type="sp"/>
          <dgm:shape xmlns:r="http://schemas.openxmlformats.org/officeDocument/2006/relationships" type="ellipse" r:blip="">
            <dgm:adjLst/>
          </dgm:shape>
          <dgm:presOf/>
        </dgm:layoutNode>
        <dgm:layoutNode name="ParentAccent8" styleLbl="alignNode1">
          <dgm:alg type="sp"/>
          <dgm:shape xmlns:r="http://schemas.openxmlformats.org/officeDocument/2006/relationships" type="ellipse" r:blip="">
            <dgm:adjLst/>
          </dgm:shape>
          <dgm:presOf/>
        </dgm:layoutNode>
        <dgm:layoutNode name="ParentAccent9" styleLbl="alignNode1">
          <dgm:alg type="sp"/>
          <dgm:shape xmlns:r="http://schemas.openxmlformats.org/officeDocument/2006/relationships" type="ellipse" r:blip="">
            <dgm:adjLst/>
          </dgm:shape>
          <dgm:presOf/>
        </dgm:layoutNode>
        <dgm:layoutNode name="ParentAccent10" styleLbl="alignNode1">
          <dgm:alg type="sp"/>
          <dgm:shape xmlns:r="http://schemas.openxmlformats.org/officeDocument/2006/relationships" type="ellipse" r:blip="">
            <dgm:adjLst/>
          </dgm:shape>
          <dgm:presOf/>
        </dgm:layoutNode>
        <dgm:layoutNode name="Parent" styleLbl="alignNode1">
          <dgm:varLst>
            <dgm:chMax val="5"/>
            <dgm:chPref val="3"/>
            <dgm:bulletEnabled val="1"/>
          </dgm:varLst>
          <dgm:alg type="tx"/>
          <dgm:shape xmlns:r="http://schemas.openxmlformats.org/officeDocument/2006/relationships" type="ellipse"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name="Name21" axis="ch" ptType="node" cnt="1">
          <dgm:layoutNode name="Child1Accent1" styleLbl="alignNode1">
            <dgm:alg type="sp"/>
            <dgm:shape xmlns:r="http://schemas.openxmlformats.org/officeDocument/2006/relationships" type="ellipse" r:blip="">
              <dgm:adjLst/>
            </dgm:shape>
            <dgm:presOf/>
          </dgm:layoutNode>
          <dgm:layoutNode name="Child1Accent2" styleLbl="alignNode1">
            <dgm:alg type="sp"/>
            <dgm:shape xmlns:r="http://schemas.openxmlformats.org/officeDocument/2006/relationships" type="ellipse" r:blip="">
              <dgm:adjLst/>
            </dgm:shape>
            <dgm:presOf/>
          </dgm:layoutNode>
          <dgm:layoutNode name="Child1Accent3" styleLbl="alignNode1">
            <dgm:alg type="sp"/>
            <dgm:shape xmlns:r="http://schemas.openxmlformats.org/officeDocument/2006/relationships" type="ellipse" r:blip="">
              <dgm:adjLst/>
            </dgm:shape>
            <dgm:presOf/>
          </dgm:layoutNode>
          <dgm:layoutNode name="Child1Accent4" styleLbl="alignNode1">
            <dgm:alg type="sp"/>
            <dgm:shape xmlns:r="http://schemas.openxmlformats.org/officeDocument/2006/relationships" type="ellipse" r:blip="">
              <dgm:adjLst/>
            </dgm:shape>
            <dgm:presOf/>
          </dgm:layoutNode>
          <dgm:layoutNode name="Child1Accent5" styleLbl="alignNode1">
            <dgm:alg type="sp"/>
            <dgm:shape xmlns:r="http://schemas.openxmlformats.org/officeDocument/2006/relationships" type="ellipse" r:blip="">
              <dgm:adjLst/>
            </dgm:shape>
            <dgm:presOf/>
          </dgm:layoutNode>
          <dgm:layoutNode name="Child1Accent6" styleLbl="alignNode1">
            <dgm:alg type="sp"/>
            <dgm:shape xmlns:r="http://schemas.openxmlformats.org/officeDocument/2006/relationships" type="ellipse" r:blip="">
              <dgm:adjLst/>
            </dgm:shape>
            <dgm:presOf/>
          </dgm:layoutNode>
          <dgm:layoutNode name="Child1Accent7" styleLbl="alignNode1">
            <dgm:alg type="sp"/>
            <dgm:shape xmlns:r="http://schemas.openxmlformats.org/officeDocument/2006/relationships" type="ellipse" r:blip="">
              <dgm:adjLst/>
            </dgm:shape>
            <dgm:presOf/>
          </dgm:layoutNode>
          <dgm:layoutNode name="Child1Accent8" styleLbl="alignNode1">
            <dgm:alg type="sp"/>
            <dgm:shape xmlns:r="http://schemas.openxmlformats.org/officeDocument/2006/relationships" type="ellipse" r:blip="">
              <dgm:adjLst/>
            </dgm:shape>
            <dgm:presOf/>
          </dgm:layoutNode>
          <dgm:layoutNode name="Child1Accent9" styleLbl="alignNode1">
            <dgm:alg type="sp"/>
            <dgm:shape xmlns:r="http://schemas.openxmlformats.org/officeDocument/2006/relationships" type="ellipse" r:blip="">
              <dgm:adjLst/>
            </dgm:shape>
            <dgm:presOf/>
          </dgm:layoutNode>
          <dgm:layoutNode name="Child1"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2" axis="ch" ptType="node" st="2" cnt="1">
          <dgm:layoutNode name="Child2Accent1" styleLbl="alignNode1">
            <dgm:alg type="sp"/>
            <dgm:shape xmlns:r="http://schemas.openxmlformats.org/officeDocument/2006/relationships" type="ellipse" r:blip="">
              <dgm:adjLst/>
            </dgm:shape>
            <dgm:presOf/>
          </dgm:layoutNode>
          <dgm:layoutNode name="Child2Accent2" styleLbl="alignNode1">
            <dgm:alg type="sp"/>
            <dgm:shape xmlns:r="http://schemas.openxmlformats.org/officeDocument/2006/relationships" type="ellipse" r:blip="">
              <dgm:adjLst/>
            </dgm:shape>
            <dgm:presOf/>
          </dgm:layoutNode>
          <dgm:layoutNode name="Child2Accent3" styleLbl="alignNode1">
            <dgm:alg type="sp"/>
            <dgm:shape xmlns:r="http://schemas.openxmlformats.org/officeDocument/2006/relationships" type="ellipse" r:blip="">
              <dgm:adjLst/>
            </dgm:shape>
            <dgm:presOf/>
          </dgm:layoutNode>
          <dgm:layoutNode name="Child2Accent4" styleLbl="alignNode1">
            <dgm:alg type="sp"/>
            <dgm:shape xmlns:r="http://schemas.openxmlformats.org/officeDocument/2006/relationships" type="ellipse" r:blip="">
              <dgm:adjLst/>
            </dgm:shape>
            <dgm:presOf/>
          </dgm:layoutNode>
          <dgm:layoutNode name="Child2Accent5" styleLbl="alignNode1">
            <dgm:alg type="sp"/>
            <dgm:shape xmlns:r="http://schemas.openxmlformats.org/officeDocument/2006/relationships" type="ellipse" r:blip="">
              <dgm:adjLst/>
            </dgm:shape>
            <dgm:presOf/>
          </dgm:layoutNode>
          <dgm:layoutNode name="Child2Accent6" styleLbl="alignNode1">
            <dgm:alg type="sp"/>
            <dgm:shape xmlns:r="http://schemas.openxmlformats.org/officeDocument/2006/relationships" type="ellipse" r:blip="">
              <dgm:adjLst/>
            </dgm:shape>
            <dgm:presOf/>
          </dgm:layoutNode>
          <dgm:layoutNode name="Child2Accent7" styleLbl="alignNode1">
            <dgm:alg type="sp"/>
            <dgm:shape xmlns:r="http://schemas.openxmlformats.org/officeDocument/2006/relationships" type="ellipse" r:blip="">
              <dgm:adjLst/>
            </dgm:shape>
            <dgm:presOf/>
          </dgm:layoutNode>
          <dgm:layoutNode name="Child2"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3" axis="ch" ptType="node" st="3" cnt="1">
          <dgm:layoutNode name="Child3Accent1" styleLbl="alignNode1">
            <dgm:alg type="sp"/>
            <dgm:shape xmlns:r="http://schemas.openxmlformats.org/officeDocument/2006/relationships" type="ellipse" r:blip="">
              <dgm:adjLst/>
            </dgm:shape>
            <dgm:presOf/>
          </dgm:layoutNode>
          <dgm:layoutNode name="Child3Accent2" styleLbl="alignNode1">
            <dgm:alg type="sp"/>
            <dgm:shape xmlns:r="http://schemas.openxmlformats.org/officeDocument/2006/relationships" type="ellipse" r:blip="">
              <dgm:adjLst/>
            </dgm:shape>
            <dgm:presOf/>
          </dgm:layoutNode>
          <dgm:layoutNode name="Child3Accent3" styleLbl="alignNode1">
            <dgm:alg type="sp"/>
            <dgm:shape xmlns:r="http://schemas.openxmlformats.org/officeDocument/2006/relationships" type="ellipse" r:blip="">
              <dgm:adjLst/>
            </dgm:shape>
            <dgm:presOf/>
          </dgm:layoutNode>
          <dgm:layoutNode name="Child3Accent4" styleLbl="alignNode1">
            <dgm:alg type="sp"/>
            <dgm:shape xmlns:r="http://schemas.openxmlformats.org/officeDocument/2006/relationships" type="ellipse" r:blip="">
              <dgm:adjLst/>
            </dgm:shape>
            <dgm:presOf/>
          </dgm:layoutNode>
          <dgm:layoutNode name="Child3Accent5" styleLbl="alignNode1">
            <dgm:alg type="sp"/>
            <dgm:shape xmlns:r="http://schemas.openxmlformats.org/officeDocument/2006/relationships" type="ellipse" r:blip="">
              <dgm:adjLst/>
            </dgm:shape>
            <dgm:presOf/>
          </dgm:layoutNode>
          <dgm:layoutNode name="Child3Accent6" styleLbl="alignNode1">
            <dgm:alg type="sp"/>
            <dgm:shape xmlns:r="http://schemas.openxmlformats.org/officeDocument/2006/relationships" type="ellipse" r:blip="">
              <dgm:adjLst/>
            </dgm:shape>
            <dgm:presOf/>
          </dgm:layoutNode>
          <dgm:layoutNode name="Child3Accent7" styleLbl="alignNode1">
            <dgm:alg type="sp"/>
            <dgm:shape xmlns:r="http://schemas.openxmlformats.org/officeDocument/2006/relationships" type="ellipse" r:blip="">
              <dgm:adjLst/>
            </dgm:shape>
            <dgm:presOf/>
          </dgm:layoutNode>
          <dgm:layoutNode name="Child3"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4" axis="ch" ptType="node" st="4" cnt="1">
          <dgm:layoutNode name="Child4Accent1" styleLbl="alignNode1">
            <dgm:alg type="sp"/>
            <dgm:shape xmlns:r="http://schemas.openxmlformats.org/officeDocument/2006/relationships" type="ellipse" r:blip="">
              <dgm:adjLst/>
            </dgm:shape>
            <dgm:presOf/>
          </dgm:layoutNode>
          <dgm:layoutNode name="Child4Accent2" styleLbl="alignNode1">
            <dgm:alg type="sp"/>
            <dgm:shape xmlns:r="http://schemas.openxmlformats.org/officeDocument/2006/relationships" type="ellipse" r:blip="">
              <dgm:adjLst/>
            </dgm:shape>
            <dgm:presOf/>
          </dgm:layoutNode>
          <dgm:layoutNode name="Child4Accent3" styleLbl="alignNode1">
            <dgm:alg type="sp"/>
            <dgm:shape xmlns:r="http://schemas.openxmlformats.org/officeDocument/2006/relationships" type="ellipse" r:blip="">
              <dgm:adjLst/>
            </dgm:shape>
            <dgm:presOf/>
          </dgm:layoutNode>
          <dgm:layoutNode name="Child4Accent4" styleLbl="alignNode1">
            <dgm:alg type="sp"/>
            <dgm:shape xmlns:r="http://schemas.openxmlformats.org/officeDocument/2006/relationships" type="ellipse" r:blip="">
              <dgm:adjLst/>
            </dgm:shape>
            <dgm:presOf/>
          </dgm:layoutNode>
          <dgm:layoutNode name="Child4Accent5" styleLbl="alignNode1">
            <dgm:alg type="sp"/>
            <dgm:shape xmlns:r="http://schemas.openxmlformats.org/officeDocument/2006/relationships" type="ellipse" r:blip="">
              <dgm:adjLst/>
            </dgm:shape>
            <dgm:presOf/>
          </dgm:layoutNode>
          <dgm:layoutNode name="Child4Accent6" styleLbl="alignNode1">
            <dgm:alg type="sp"/>
            <dgm:shape xmlns:r="http://schemas.openxmlformats.org/officeDocument/2006/relationships" type="ellipse" r:blip="">
              <dgm:adjLst/>
            </dgm:shape>
            <dgm:presOf/>
          </dgm:layoutNode>
          <dgm:layoutNode name="Child4Accent7" styleLbl="alignNode1">
            <dgm:alg type="sp"/>
            <dgm:shape xmlns:r="http://schemas.openxmlformats.org/officeDocument/2006/relationships" type="ellipse" r:blip="">
              <dgm:adjLst/>
            </dgm:shape>
            <dgm:presOf/>
          </dgm:layoutNode>
          <dgm:layoutNode name="Child4Accent8" styleLbl="alignNode1">
            <dgm:alg type="sp"/>
            <dgm:shape xmlns:r="http://schemas.openxmlformats.org/officeDocument/2006/relationships" type="ellipse" r:blip="">
              <dgm:adjLst/>
            </dgm:shape>
            <dgm:presOf/>
          </dgm:layoutNode>
          <dgm:layoutNode name="Child4"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5" axis="ch" ptType="node" st="5" cnt="1">
          <dgm:layoutNode name="Child5Accent1" styleLbl="alignNode1">
            <dgm:alg type="sp"/>
            <dgm:shape xmlns:r="http://schemas.openxmlformats.org/officeDocument/2006/relationships" type="ellipse" r:blip="">
              <dgm:adjLst/>
            </dgm:shape>
            <dgm:presOf/>
          </dgm:layoutNode>
          <dgm:layoutNode name="Child5Accent2" styleLbl="alignNode1">
            <dgm:alg type="sp"/>
            <dgm:shape xmlns:r="http://schemas.openxmlformats.org/officeDocument/2006/relationships" type="ellipse" r:blip="">
              <dgm:adjLst/>
            </dgm:shape>
            <dgm:presOf/>
          </dgm:layoutNode>
          <dgm:layoutNode name="Child5Accent3" styleLbl="alignNode1">
            <dgm:alg type="sp"/>
            <dgm:shape xmlns:r="http://schemas.openxmlformats.org/officeDocument/2006/relationships" type="ellipse" r:blip="">
              <dgm:adjLst/>
            </dgm:shape>
            <dgm:presOf/>
          </dgm:layoutNode>
          <dgm:layoutNode name="Child5Accent4" styleLbl="alignNode1">
            <dgm:alg type="sp"/>
            <dgm:shape xmlns:r="http://schemas.openxmlformats.org/officeDocument/2006/relationships" type="ellipse" r:blip="">
              <dgm:adjLst/>
            </dgm:shape>
            <dgm:presOf/>
          </dgm:layoutNode>
          <dgm:layoutNode name="Child5Accent5" styleLbl="alignNode1">
            <dgm:alg type="sp"/>
            <dgm:shape xmlns:r="http://schemas.openxmlformats.org/officeDocument/2006/relationships" type="ellipse" r:blip="">
              <dgm:adjLst/>
            </dgm:shape>
            <dgm:presOf/>
          </dgm:layoutNode>
          <dgm:layoutNode name="Child5Accent6" styleLbl="alignNode1">
            <dgm:alg type="sp"/>
            <dgm:shape xmlns:r="http://schemas.openxmlformats.org/officeDocument/2006/relationships" type="ellipse" r:blip="">
              <dgm:adjLst/>
            </dgm:shape>
            <dgm:presOf/>
          </dgm:layoutNode>
          <dgm:layoutNode name="Child5Accent7" styleLbl="alignNode1">
            <dgm:alg type="sp"/>
            <dgm:shape xmlns:r="http://schemas.openxmlformats.org/officeDocument/2006/relationships" type="ellipse" r:blip="">
              <dgm:adjLst/>
            </dgm:shape>
            <dgm:presOf/>
          </dgm:layoutNode>
          <dgm:layoutNode name="Child5Accent8" styleLbl="alignNode1">
            <dgm:alg type="sp"/>
            <dgm:shape xmlns:r="http://schemas.openxmlformats.org/officeDocument/2006/relationships" type="ellipse" r:blip="">
              <dgm:adjLst/>
            </dgm:shape>
            <dgm:presOf/>
          </dgm:layoutNode>
          <dgm:layoutNode name="Child5Accent9" styleLbl="alignNode1">
            <dgm:alg type="sp"/>
            <dgm:shape xmlns:r="http://schemas.openxmlformats.org/officeDocument/2006/relationships" type="ellipse" r:blip="">
              <dgm:adjLst/>
            </dgm:shape>
            <dgm:presOf/>
          </dgm:layoutNode>
          <dgm:layoutNode name="Child5"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2/18/2020</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2/18/2020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2/18/2020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2/18/2020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2/18/2020</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894B7-04A6-4A1C-8A05-24203EEEAE1B}"/>
              </a:ext>
            </a:extLst>
          </p:cNvPr>
          <p:cNvSpPr>
            <a:spLocks noGrp="1"/>
          </p:cNvSpPr>
          <p:nvPr>
            <p:ph type="ctrTitle"/>
          </p:nvPr>
        </p:nvSpPr>
        <p:spPr>
          <a:xfrm>
            <a:off x="544286" y="2362199"/>
            <a:ext cx="10615839" cy="2699657"/>
          </a:xfrm>
        </p:spPr>
        <p:txBody>
          <a:bodyPr>
            <a:normAutofit fontScale="90000"/>
          </a:bodyPr>
          <a:lstStyle/>
          <a:p>
            <a:pPr algn="l"/>
            <a:r>
              <a:rPr lang="en-US" sz="6000" dirty="0">
                <a:latin typeface="+mn-lt"/>
              </a:rPr>
              <a:t>A 360 Degree Graduate Course Assessment Methodology toward SLO Mastery</a:t>
            </a:r>
            <a:br>
              <a:rPr lang="en-US" dirty="0"/>
            </a:br>
            <a:endParaRPr lang="en-US" dirty="0"/>
          </a:p>
        </p:txBody>
      </p:sp>
      <p:sp>
        <p:nvSpPr>
          <p:cNvPr id="3" name="Subtitle 2">
            <a:extLst>
              <a:ext uri="{FF2B5EF4-FFF2-40B4-BE49-F238E27FC236}">
                <a16:creationId xmlns:a16="http://schemas.microsoft.com/office/drawing/2014/main" id="{25554C28-41B9-443F-9E12-A8E74844D15B}"/>
              </a:ext>
            </a:extLst>
          </p:cNvPr>
          <p:cNvSpPr>
            <a:spLocks noGrp="1"/>
          </p:cNvSpPr>
          <p:nvPr>
            <p:ph type="subTitle" idx="1"/>
          </p:nvPr>
        </p:nvSpPr>
        <p:spPr>
          <a:xfrm>
            <a:off x="3320143" y="4385732"/>
            <a:ext cx="7839982" cy="1993297"/>
          </a:xfrm>
        </p:spPr>
        <p:txBody>
          <a:bodyPr>
            <a:normAutofit fontScale="40000" lnSpcReduction="20000"/>
          </a:bodyPr>
          <a:lstStyle/>
          <a:p>
            <a:endParaRPr lang="en-US" dirty="0"/>
          </a:p>
          <a:p>
            <a:r>
              <a:rPr lang="en-US" sz="6000" dirty="0"/>
              <a:t>Clifford F. Buttram, Jr., DBA</a:t>
            </a:r>
          </a:p>
          <a:p>
            <a:r>
              <a:rPr lang="en-US" sz="6000" dirty="0"/>
              <a:t>University of saint </a:t>
            </a:r>
            <a:r>
              <a:rPr lang="en-US" sz="6000" dirty="0" err="1"/>
              <a:t>francis</a:t>
            </a:r>
            <a:endParaRPr lang="en-US" sz="6000" dirty="0"/>
          </a:p>
          <a:p>
            <a:r>
              <a:rPr lang="en-US" sz="6000" dirty="0"/>
              <a:t>Fort </a:t>
            </a:r>
            <a:r>
              <a:rPr lang="en-US" sz="6000" dirty="0" err="1"/>
              <a:t>wayne</a:t>
            </a:r>
            <a:r>
              <a:rPr lang="en-US" sz="6000" dirty="0"/>
              <a:t>, in</a:t>
            </a:r>
          </a:p>
          <a:p>
            <a:r>
              <a:rPr lang="en-US" sz="6000" dirty="0" err="1"/>
              <a:t>february</a:t>
            </a:r>
            <a:r>
              <a:rPr lang="en-US" sz="6000" dirty="0"/>
              <a:t> 21, 2020</a:t>
            </a:r>
          </a:p>
        </p:txBody>
      </p:sp>
    </p:spTree>
    <p:extLst>
      <p:ext uri="{BB962C8B-B14F-4D97-AF65-F5344CB8AC3E}">
        <p14:creationId xmlns:p14="http://schemas.microsoft.com/office/powerpoint/2010/main" val="52827694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6EB9F-8F40-4138-A1E3-270783E86746}"/>
              </a:ext>
            </a:extLst>
          </p:cNvPr>
          <p:cNvSpPr>
            <a:spLocks noGrp="1"/>
          </p:cNvSpPr>
          <p:nvPr>
            <p:ph type="title"/>
          </p:nvPr>
        </p:nvSpPr>
        <p:spPr/>
        <p:txBody>
          <a:bodyPr>
            <a:normAutofit fontScale="90000"/>
          </a:bodyPr>
          <a:lstStyle/>
          <a:p>
            <a:pPr algn="ctr"/>
            <a:br>
              <a:rPr lang="en-US" dirty="0"/>
            </a:br>
            <a:br>
              <a:rPr lang="en-US" dirty="0"/>
            </a:br>
            <a:r>
              <a:rPr lang="en-US" sz="6000" b="1" dirty="0"/>
              <a:t>BUS 580 FA 1 2019 </a:t>
            </a:r>
            <a:br>
              <a:rPr lang="en-US" sz="6000" b="1" dirty="0"/>
            </a:br>
            <a:r>
              <a:rPr lang="en-US" sz="6000" b="1" dirty="0" err="1"/>
              <a:t>WeeK</a:t>
            </a:r>
            <a:r>
              <a:rPr lang="en-US" sz="6000" b="1" dirty="0"/>
              <a:t> 8</a:t>
            </a:r>
            <a:br>
              <a:rPr lang="en-US" sz="6000" b="1" dirty="0"/>
            </a:br>
            <a:endParaRPr lang="en-US" sz="6000" b="1" dirty="0"/>
          </a:p>
        </p:txBody>
      </p:sp>
      <p:sp>
        <p:nvSpPr>
          <p:cNvPr id="3" name="Content Placeholder 2">
            <a:extLst>
              <a:ext uri="{FF2B5EF4-FFF2-40B4-BE49-F238E27FC236}">
                <a16:creationId xmlns:a16="http://schemas.microsoft.com/office/drawing/2014/main" id="{F08DB063-A8DA-49F4-A826-BCC54371544C}"/>
              </a:ext>
            </a:extLst>
          </p:cNvPr>
          <p:cNvSpPr>
            <a:spLocks noGrp="1"/>
          </p:cNvSpPr>
          <p:nvPr>
            <p:ph idx="1"/>
          </p:nvPr>
        </p:nvSpPr>
        <p:spPr>
          <a:xfrm>
            <a:off x="685801" y="1913463"/>
            <a:ext cx="10131425" cy="4324047"/>
          </a:xfrm>
        </p:spPr>
        <p:txBody>
          <a:bodyPr>
            <a:normAutofit fontScale="62500" lnSpcReduction="20000"/>
          </a:bodyPr>
          <a:lstStyle/>
          <a:p>
            <a:pPr marL="0" indent="0">
              <a:buNone/>
            </a:pPr>
            <a:endParaRPr lang="en-US" dirty="0"/>
          </a:p>
          <a:p>
            <a:endParaRPr lang="en-US" dirty="0"/>
          </a:p>
          <a:p>
            <a:pPr marL="0" indent="0">
              <a:buNone/>
            </a:pPr>
            <a:r>
              <a:rPr lang="en-US" sz="2600" b="1" dirty="0"/>
              <a:t>BUS 580 FA1 2019 WEEK 8</a:t>
            </a:r>
          </a:p>
          <a:p>
            <a:r>
              <a:rPr lang="en-US" sz="2600" dirty="0"/>
              <a:t>SLO #1: Demonstrate theoretical and practical perspectives on diagnosing the need for organizational change. </a:t>
            </a:r>
          </a:p>
          <a:p>
            <a:pPr marL="0" indent="0">
              <a:buNone/>
            </a:pPr>
            <a:r>
              <a:rPr lang="en-US" sz="2600" dirty="0"/>
              <a:t>Question #1: Over the past 8 weeks, the instructor has improved my ability to progress toward SLO #1.</a:t>
            </a:r>
          </a:p>
          <a:p>
            <a:r>
              <a:rPr lang="en-US" sz="2600" dirty="0"/>
              <a:t>SLO #2: Understand the forces behind organizational change.</a:t>
            </a:r>
          </a:p>
          <a:p>
            <a:pPr marL="0" indent="0">
              <a:buNone/>
            </a:pPr>
            <a:r>
              <a:rPr lang="en-US" sz="2600" dirty="0"/>
              <a:t>Question #2: Over the past 8 weeks, the instructor has improved my ability to progress toward SLO #2.</a:t>
            </a:r>
          </a:p>
          <a:p>
            <a:r>
              <a:rPr lang="en-US" sz="2600" dirty="0"/>
              <a:t>SLO #3: Identify the conditions under which organizational change are likely to occur. </a:t>
            </a:r>
          </a:p>
          <a:p>
            <a:pPr marL="0" indent="0">
              <a:buNone/>
            </a:pPr>
            <a:r>
              <a:rPr lang="en-US" sz="2600" dirty="0"/>
              <a:t>Question #3: Over the past 8 weeks, the instructor has improved my ability to progress toward SLO #3.</a:t>
            </a:r>
          </a:p>
          <a:p>
            <a:r>
              <a:rPr lang="en-US" sz="2600" dirty="0"/>
              <a:t>SLO #4: Navigate change processes through application of strategies to real world situations. </a:t>
            </a:r>
          </a:p>
          <a:p>
            <a:pPr marL="0" indent="0">
              <a:buNone/>
            </a:pPr>
            <a:r>
              <a:rPr lang="en-US" sz="2600" dirty="0"/>
              <a:t>Question #4: Over the past 8 weeks, the instructor has improved my ability to progress toward SLO #4.</a:t>
            </a:r>
          </a:p>
          <a:p>
            <a:pPr marL="0" indent="0">
              <a:buNone/>
            </a:pPr>
            <a:r>
              <a:rPr lang="en-US" sz="2600" dirty="0"/>
              <a:t>Question #5: Over the past 8 weeks, the instructor's teaching methodology has aided my ability to synthesize the four SLOs.</a:t>
            </a:r>
          </a:p>
          <a:p>
            <a:endParaRPr lang="en-US" dirty="0"/>
          </a:p>
          <a:p>
            <a:endParaRPr lang="en-US" dirty="0"/>
          </a:p>
          <a:p>
            <a:endParaRPr lang="en-US" dirty="0"/>
          </a:p>
          <a:p>
            <a:endParaRPr lang="en-US" dirty="0"/>
          </a:p>
        </p:txBody>
      </p:sp>
      <p:pic>
        <p:nvPicPr>
          <p:cNvPr id="4" name="Picture 3">
            <a:extLst>
              <a:ext uri="{FF2B5EF4-FFF2-40B4-BE49-F238E27FC236}">
                <a16:creationId xmlns:a16="http://schemas.microsoft.com/office/drawing/2014/main" id="{AB336A7F-7F57-4EED-AFFF-D48AA1B4FFA1}"/>
              </a:ext>
            </a:extLst>
          </p:cNvPr>
          <p:cNvPicPr/>
          <p:nvPr/>
        </p:nvPicPr>
        <p:blipFill>
          <a:blip r:embed="rId2"/>
          <a:stretch>
            <a:fillRect/>
          </a:stretch>
        </p:blipFill>
        <p:spPr>
          <a:xfrm>
            <a:off x="4179888" y="5495925"/>
            <a:ext cx="3143250" cy="1362075"/>
          </a:xfrm>
          <a:prstGeom prst="rect">
            <a:avLst/>
          </a:prstGeom>
        </p:spPr>
      </p:pic>
    </p:spTree>
    <p:extLst>
      <p:ext uri="{BB962C8B-B14F-4D97-AF65-F5344CB8AC3E}">
        <p14:creationId xmlns:p14="http://schemas.microsoft.com/office/powerpoint/2010/main" val="2800981025"/>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23DD6-82B4-454E-9CC2-0FCF6A9A83F4}"/>
              </a:ext>
            </a:extLst>
          </p:cNvPr>
          <p:cNvSpPr>
            <a:spLocks noGrp="1"/>
          </p:cNvSpPr>
          <p:nvPr>
            <p:ph type="title"/>
          </p:nvPr>
        </p:nvSpPr>
        <p:spPr/>
        <p:txBody>
          <a:bodyPr>
            <a:noAutofit/>
          </a:bodyPr>
          <a:lstStyle/>
          <a:p>
            <a:pPr algn="ctr"/>
            <a:r>
              <a:rPr lang="en-US" sz="5400" b="1" dirty="0"/>
              <a:t>MGMT 584 FA2 2019</a:t>
            </a:r>
            <a:br>
              <a:rPr lang="en-US" sz="5400" b="1" dirty="0"/>
            </a:br>
            <a:r>
              <a:rPr lang="en-US" sz="5400" b="1" dirty="0" err="1"/>
              <a:t>WeeK</a:t>
            </a:r>
            <a:r>
              <a:rPr lang="en-US" sz="5400" b="1" dirty="0"/>
              <a:t> 4</a:t>
            </a:r>
          </a:p>
        </p:txBody>
      </p:sp>
      <p:pic>
        <p:nvPicPr>
          <p:cNvPr id="16" name="Content Placeholder 15">
            <a:extLst>
              <a:ext uri="{FF2B5EF4-FFF2-40B4-BE49-F238E27FC236}">
                <a16:creationId xmlns:a16="http://schemas.microsoft.com/office/drawing/2014/main" id="{41DC99AE-329A-4545-AF12-3641E0B348A6}"/>
              </a:ext>
            </a:extLst>
          </p:cNvPr>
          <p:cNvPicPr>
            <a:picLocks noGrp="1"/>
          </p:cNvPicPr>
          <p:nvPr>
            <p:ph idx="1"/>
          </p:nvPr>
        </p:nvPicPr>
        <p:blipFill>
          <a:blip r:embed="rId2"/>
          <a:stretch>
            <a:fillRect/>
          </a:stretch>
        </p:blipFill>
        <p:spPr>
          <a:xfrm>
            <a:off x="4179888" y="4972617"/>
            <a:ext cx="3143250" cy="1362075"/>
          </a:xfrm>
          <a:prstGeom prst="rect">
            <a:avLst/>
          </a:prstGeom>
        </p:spPr>
      </p:pic>
      <p:sp>
        <p:nvSpPr>
          <p:cNvPr id="17" name="Rectangle 16">
            <a:extLst>
              <a:ext uri="{FF2B5EF4-FFF2-40B4-BE49-F238E27FC236}">
                <a16:creationId xmlns:a16="http://schemas.microsoft.com/office/drawing/2014/main" id="{CA6BE85E-D856-44EC-8DBE-D38549C62DC4}"/>
              </a:ext>
            </a:extLst>
          </p:cNvPr>
          <p:cNvSpPr/>
          <p:nvPr/>
        </p:nvSpPr>
        <p:spPr>
          <a:xfrm>
            <a:off x="685801" y="1997839"/>
            <a:ext cx="10131425" cy="2862322"/>
          </a:xfrm>
          <a:prstGeom prst="rect">
            <a:avLst/>
          </a:prstGeom>
        </p:spPr>
        <p:txBody>
          <a:bodyPr wrap="square">
            <a:spAutoFit/>
          </a:bodyPr>
          <a:lstStyle/>
          <a:p>
            <a:r>
              <a:rPr lang="en-US" b="1" dirty="0"/>
              <a:t>MGMT 584 FA2 2019 WEEK 4</a:t>
            </a:r>
          </a:p>
          <a:p>
            <a:endParaRPr lang="en-US" dirty="0"/>
          </a:p>
          <a:p>
            <a:r>
              <a:rPr lang="en-US" dirty="0"/>
              <a:t>SLO #1: Describe the major concepts and theories in the field of organizational behavior. </a:t>
            </a:r>
          </a:p>
          <a:p>
            <a:r>
              <a:rPr lang="en-US" dirty="0"/>
              <a:t>Question #1: Over the past 4 weeks, the instructor has improved my ability to progress toward SLO #1.</a:t>
            </a:r>
          </a:p>
          <a:p>
            <a:endParaRPr lang="en-US" dirty="0"/>
          </a:p>
          <a:p>
            <a:r>
              <a:rPr lang="en-US" dirty="0"/>
              <a:t>SLO #2: Describe human behavior in an employment setting and its role in decision making and strategic thought. </a:t>
            </a:r>
          </a:p>
          <a:p>
            <a:r>
              <a:rPr lang="en-US" dirty="0"/>
              <a:t>Question #2: Over the past 4 weeks, the instructor has improved my ability to progress toward SLO #2.</a:t>
            </a:r>
          </a:p>
          <a:p>
            <a:r>
              <a:rPr lang="en-US" dirty="0"/>
              <a:t> </a:t>
            </a:r>
          </a:p>
          <a:p>
            <a:r>
              <a:rPr lang="en-US" dirty="0"/>
              <a:t>                                   </a:t>
            </a:r>
          </a:p>
        </p:txBody>
      </p:sp>
    </p:spTree>
    <p:extLst>
      <p:ext uri="{BB962C8B-B14F-4D97-AF65-F5344CB8AC3E}">
        <p14:creationId xmlns:p14="http://schemas.microsoft.com/office/powerpoint/2010/main" val="4179977258"/>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3E50CD-A780-4719-9FBF-77E2DB3A0C05}"/>
              </a:ext>
            </a:extLst>
          </p:cNvPr>
          <p:cNvSpPr>
            <a:spLocks noGrp="1"/>
          </p:cNvSpPr>
          <p:nvPr>
            <p:ph type="title"/>
          </p:nvPr>
        </p:nvSpPr>
        <p:spPr/>
        <p:txBody>
          <a:bodyPr>
            <a:normAutofit fontScale="90000"/>
          </a:bodyPr>
          <a:lstStyle/>
          <a:p>
            <a:pPr algn="ctr"/>
            <a:r>
              <a:rPr lang="en-US" sz="5400" dirty="0">
                <a:latin typeface="+mn-lt"/>
              </a:rPr>
              <a:t>SLO Gap analysis/preliminary findings</a:t>
            </a:r>
          </a:p>
        </p:txBody>
      </p:sp>
      <p:graphicFrame>
        <p:nvGraphicFramePr>
          <p:cNvPr id="4" name="Content Placeholder 3">
            <a:extLst>
              <a:ext uri="{FF2B5EF4-FFF2-40B4-BE49-F238E27FC236}">
                <a16:creationId xmlns:a16="http://schemas.microsoft.com/office/drawing/2014/main" id="{6A33E6A0-49B6-41A4-9AC4-7ADE9B806B4F}"/>
              </a:ext>
            </a:extLst>
          </p:cNvPr>
          <p:cNvGraphicFramePr>
            <a:graphicFrameLocks noGrp="1"/>
          </p:cNvGraphicFramePr>
          <p:nvPr>
            <p:ph idx="1"/>
            <p:extLst>
              <p:ext uri="{D42A27DB-BD31-4B8C-83A1-F6EECF244321}">
                <p14:modId xmlns:p14="http://schemas.microsoft.com/office/powerpoint/2010/main" val="3748265221"/>
              </p:ext>
            </p:extLst>
          </p:nvPr>
        </p:nvGraphicFramePr>
        <p:xfrm>
          <a:off x="685800" y="2141538"/>
          <a:ext cx="10450285" cy="36496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883D3F54-C24C-4ADD-A44C-994BEE1AB16E}"/>
              </a:ext>
            </a:extLst>
          </p:cNvPr>
          <p:cNvSpPr txBox="1"/>
          <p:nvPr/>
        </p:nvSpPr>
        <p:spPr>
          <a:xfrm>
            <a:off x="9666514" y="3999026"/>
            <a:ext cx="1469571" cy="1200329"/>
          </a:xfrm>
          <a:prstGeom prst="rect">
            <a:avLst/>
          </a:prstGeom>
          <a:noFill/>
        </p:spPr>
        <p:txBody>
          <a:bodyPr wrap="square" rtlCol="0">
            <a:spAutoFit/>
          </a:bodyPr>
          <a:lstStyle/>
          <a:p>
            <a:r>
              <a:rPr lang="en-US" dirty="0"/>
              <a:t>  SLO Mastery       </a:t>
            </a:r>
          </a:p>
          <a:p>
            <a:r>
              <a:rPr lang="en-US" dirty="0"/>
              <a:t>  and Course </a:t>
            </a:r>
          </a:p>
          <a:p>
            <a:r>
              <a:rPr lang="en-US" dirty="0"/>
              <a:t>  Material </a:t>
            </a:r>
          </a:p>
          <a:p>
            <a:r>
              <a:rPr lang="en-US" dirty="0"/>
              <a:t>  Synthesis</a:t>
            </a:r>
          </a:p>
        </p:txBody>
      </p:sp>
    </p:spTree>
    <p:extLst>
      <p:ext uri="{BB962C8B-B14F-4D97-AF65-F5344CB8AC3E}">
        <p14:creationId xmlns:p14="http://schemas.microsoft.com/office/powerpoint/2010/main" val="3054964045"/>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A4101-2412-461E-9E72-8438D5ED16EC}"/>
              </a:ext>
            </a:extLst>
          </p:cNvPr>
          <p:cNvSpPr>
            <a:spLocks noGrp="1"/>
          </p:cNvSpPr>
          <p:nvPr>
            <p:ph type="title"/>
          </p:nvPr>
        </p:nvSpPr>
        <p:spPr>
          <a:xfrm>
            <a:off x="685801" y="185057"/>
            <a:ext cx="10131425" cy="1456267"/>
          </a:xfrm>
        </p:spPr>
        <p:txBody>
          <a:bodyPr>
            <a:normAutofit/>
          </a:bodyPr>
          <a:lstStyle/>
          <a:p>
            <a:pPr algn="ctr"/>
            <a:r>
              <a:rPr lang="en-US" sz="5400" b="1" dirty="0"/>
              <a:t>Future goals</a:t>
            </a:r>
          </a:p>
        </p:txBody>
      </p:sp>
      <p:sp>
        <p:nvSpPr>
          <p:cNvPr id="3" name="Content Placeholder 2">
            <a:extLst>
              <a:ext uri="{FF2B5EF4-FFF2-40B4-BE49-F238E27FC236}">
                <a16:creationId xmlns:a16="http://schemas.microsoft.com/office/drawing/2014/main" id="{8C52F824-EC54-48F2-8D39-CA73D75E25C4}"/>
              </a:ext>
            </a:extLst>
          </p:cNvPr>
          <p:cNvSpPr>
            <a:spLocks noGrp="1"/>
          </p:cNvSpPr>
          <p:nvPr>
            <p:ph idx="1"/>
          </p:nvPr>
        </p:nvSpPr>
        <p:spPr/>
        <p:txBody>
          <a:bodyPr>
            <a:noAutofit/>
          </a:bodyPr>
          <a:lstStyle/>
          <a:p>
            <a:pPr marL="0" indent="0">
              <a:buNone/>
            </a:pPr>
            <a:r>
              <a:rPr lang="en-US" b="1" u="sng" dirty="0"/>
              <a:t>Beta Test For AY 20-21 (August-May 2021)</a:t>
            </a:r>
          </a:p>
          <a:p>
            <a:r>
              <a:rPr lang="en-US" dirty="0"/>
              <a:t>Conduct an enhanced and improved survey to include the </a:t>
            </a:r>
            <a:r>
              <a:rPr lang="en-US" b="1" dirty="0"/>
              <a:t>Core MBA </a:t>
            </a:r>
            <a:r>
              <a:rPr lang="en-US" dirty="0"/>
              <a:t>courses : </a:t>
            </a:r>
          </a:p>
          <a:p>
            <a:pPr marL="0" indent="0">
              <a:buNone/>
            </a:pPr>
            <a:r>
              <a:rPr lang="en-US" dirty="0"/>
              <a:t>-Managerial Finance; Managerial Accounting; Managerial Economics; Managerial Marketing.</a:t>
            </a:r>
          </a:p>
          <a:p>
            <a:r>
              <a:rPr lang="en-US" dirty="0"/>
              <a:t>Conduct an enhanced and improved survey to include the </a:t>
            </a:r>
            <a:r>
              <a:rPr lang="en-US" b="1" dirty="0"/>
              <a:t>Core MOL </a:t>
            </a:r>
            <a:r>
              <a:rPr lang="en-US" dirty="0"/>
              <a:t>courses:</a:t>
            </a:r>
          </a:p>
          <a:p>
            <a:pPr marL="0" indent="0">
              <a:buNone/>
            </a:pPr>
            <a:r>
              <a:rPr lang="en-US" dirty="0"/>
              <a:t>-ORG Theory/Practice; Managing ORG Diversity; Strategic Leadership; Business Case Study Analysis.</a:t>
            </a:r>
          </a:p>
          <a:p>
            <a:r>
              <a:rPr lang="en-US" dirty="0"/>
              <a:t>Conduct an enhanced and improved survey to include the </a:t>
            </a:r>
            <a:r>
              <a:rPr lang="en-US" b="1" dirty="0"/>
              <a:t>Core MHA </a:t>
            </a:r>
            <a:r>
              <a:rPr lang="en-US" dirty="0"/>
              <a:t>courses:</a:t>
            </a:r>
          </a:p>
          <a:p>
            <a:pPr marL="0" indent="0">
              <a:buNone/>
            </a:pPr>
            <a:r>
              <a:rPr lang="en-US" dirty="0"/>
              <a:t>-U.S. Healthcare Delivery Systems; Population Health Management; Principles of Managed Care; Quality Management in Healthcare.</a:t>
            </a:r>
          </a:p>
          <a:p>
            <a:r>
              <a:rPr lang="en-US" dirty="0"/>
              <a:t>Assess one course for each concentration (total of nine).</a:t>
            </a:r>
          </a:p>
          <a:p>
            <a:pPr marL="0" indent="0">
              <a:buNone/>
            </a:pPr>
            <a:r>
              <a:rPr lang="en-US" b="1" u="sng" dirty="0"/>
              <a:t>Perpetual Beta For AY 21-22 (August-May 2022)</a:t>
            </a:r>
          </a:p>
          <a:p>
            <a:r>
              <a:rPr lang="en-US" dirty="0"/>
              <a:t>Conduct continually revised survey for every online course in each Graduate program.</a:t>
            </a:r>
          </a:p>
          <a:p>
            <a:r>
              <a:rPr lang="en-US" dirty="0"/>
              <a:t>All courses completely assessed NLT May 2022.</a:t>
            </a:r>
          </a:p>
        </p:txBody>
      </p:sp>
    </p:spTree>
    <p:extLst>
      <p:ext uri="{BB962C8B-B14F-4D97-AF65-F5344CB8AC3E}">
        <p14:creationId xmlns:p14="http://schemas.microsoft.com/office/powerpoint/2010/main" val="952601835"/>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DC626-A9A7-4F52-A13E-F44F33F1335B}"/>
              </a:ext>
            </a:extLst>
          </p:cNvPr>
          <p:cNvSpPr>
            <a:spLocks noGrp="1"/>
          </p:cNvSpPr>
          <p:nvPr>
            <p:ph type="title"/>
          </p:nvPr>
        </p:nvSpPr>
        <p:spPr/>
        <p:txBody>
          <a:bodyPr>
            <a:normAutofit/>
          </a:bodyPr>
          <a:lstStyle/>
          <a:p>
            <a:pPr algn="ctr"/>
            <a:r>
              <a:rPr lang="en-US" sz="5400" dirty="0">
                <a:latin typeface="+mn-lt"/>
              </a:rPr>
              <a:t>conclusion</a:t>
            </a:r>
          </a:p>
        </p:txBody>
      </p:sp>
      <p:sp>
        <p:nvSpPr>
          <p:cNvPr id="3" name="Content Placeholder 2">
            <a:extLst>
              <a:ext uri="{FF2B5EF4-FFF2-40B4-BE49-F238E27FC236}">
                <a16:creationId xmlns:a16="http://schemas.microsoft.com/office/drawing/2014/main" id="{89DF1D17-6440-4360-B1DA-CA14C018790E}"/>
              </a:ext>
            </a:extLst>
          </p:cNvPr>
          <p:cNvSpPr>
            <a:spLocks noGrp="1"/>
          </p:cNvSpPr>
          <p:nvPr>
            <p:ph idx="1"/>
          </p:nvPr>
        </p:nvSpPr>
        <p:spPr/>
        <p:txBody>
          <a:bodyPr>
            <a:normAutofit/>
          </a:bodyPr>
          <a:lstStyle/>
          <a:p>
            <a:pPr marL="0" indent="0">
              <a:buNone/>
            </a:pPr>
            <a:r>
              <a:rPr lang="en-US" sz="3200" dirty="0"/>
              <a:t>A performance measurement with consistency, accuracy, and detail helps to augment the current and future course structure while providing the instructor and student a foundational tool to assess core outcomes and academic expectations. An overarching objective is the continual improvement of teaching methods, student interaction, and course improvement. </a:t>
            </a:r>
          </a:p>
        </p:txBody>
      </p:sp>
    </p:spTree>
    <p:extLst>
      <p:ext uri="{BB962C8B-B14F-4D97-AF65-F5344CB8AC3E}">
        <p14:creationId xmlns:p14="http://schemas.microsoft.com/office/powerpoint/2010/main" val="201994567"/>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B0B62-DC4C-4010-B708-E6DAFE2E8172}"/>
              </a:ext>
            </a:extLst>
          </p:cNvPr>
          <p:cNvSpPr>
            <a:spLocks noGrp="1"/>
          </p:cNvSpPr>
          <p:nvPr>
            <p:ph type="title"/>
          </p:nvPr>
        </p:nvSpPr>
        <p:spPr/>
        <p:txBody>
          <a:bodyPr>
            <a:normAutofit/>
          </a:bodyPr>
          <a:lstStyle/>
          <a:p>
            <a:pPr algn="ctr"/>
            <a:r>
              <a:rPr lang="en-US" sz="5400" dirty="0">
                <a:latin typeface="+mn-lt"/>
              </a:rPr>
              <a:t>questions</a:t>
            </a:r>
          </a:p>
        </p:txBody>
      </p:sp>
    </p:spTree>
    <p:extLst>
      <p:ext uri="{BB962C8B-B14F-4D97-AF65-F5344CB8AC3E}">
        <p14:creationId xmlns:p14="http://schemas.microsoft.com/office/powerpoint/2010/main" val="2403865132"/>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F0C5A-5E63-466C-B370-686F7A852391}"/>
              </a:ext>
            </a:extLst>
          </p:cNvPr>
          <p:cNvSpPr>
            <a:spLocks noGrp="1"/>
          </p:cNvSpPr>
          <p:nvPr>
            <p:ph type="title"/>
          </p:nvPr>
        </p:nvSpPr>
        <p:spPr/>
        <p:txBody>
          <a:bodyPr>
            <a:noAutofit/>
          </a:bodyPr>
          <a:lstStyle/>
          <a:p>
            <a:pPr algn="ctr"/>
            <a:r>
              <a:rPr lang="en-US" sz="5400" b="1" i="1" u="sng" dirty="0"/>
              <a:t>Toward</a:t>
            </a:r>
            <a:r>
              <a:rPr lang="en-US" sz="5400" b="1" dirty="0"/>
              <a:t> Student learning outcome MASTERY</a:t>
            </a:r>
          </a:p>
        </p:txBody>
      </p:sp>
      <p:sp>
        <p:nvSpPr>
          <p:cNvPr id="3" name="Content Placeholder 2">
            <a:extLst>
              <a:ext uri="{FF2B5EF4-FFF2-40B4-BE49-F238E27FC236}">
                <a16:creationId xmlns:a16="http://schemas.microsoft.com/office/drawing/2014/main" id="{231015B1-3F36-4D7E-A622-1F7B9427588A}"/>
              </a:ext>
            </a:extLst>
          </p:cNvPr>
          <p:cNvSpPr>
            <a:spLocks noGrp="1"/>
          </p:cNvSpPr>
          <p:nvPr>
            <p:ph idx="1"/>
          </p:nvPr>
        </p:nvSpPr>
        <p:spPr>
          <a:xfrm>
            <a:off x="685801" y="2460171"/>
            <a:ext cx="10131425" cy="3331029"/>
          </a:xfrm>
        </p:spPr>
        <p:txBody>
          <a:bodyPr>
            <a:normAutofit lnSpcReduction="10000"/>
          </a:bodyPr>
          <a:lstStyle/>
          <a:p>
            <a:r>
              <a:rPr lang="en-US" sz="2400" dirty="0"/>
              <a:t>In the online learning environment, the course length does not necessarily correlate with the assurance of meeting student and/or program outcomes. Often, courses are designed to fit a specified course length rather than ensuring a cross leveling and mastery of outcomes necessary to ensure program evaluation, validation, and effectiveness of teaching and student learning.</a:t>
            </a:r>
          </a:p>
          <a:p>
            <a:r>
              <a:rPr lang="en-US" sz="2400" dirty="0"/>
              <a:t>This presentation focuses on the implementation of a 360 degree instructor and student assessment and evaluation of Graduate course SLO mastery within the 8 week modality. </a:t>
            </a:r>
          </a:p>
          <a:p>
            <a:endParaRPr lang="en-US" dirty="0"/>
          </a:p>
        </p:txBody>
      </p:sp>
    </p:spTree>
    <p:extLst>
      <p:ext uri="{BB962C8B-B14F-4D97-AF65-F5344CB8AC3E}">
        <p14:creationId xmlns:p14="http://schemas.microsoft.com/office/powerpoint/2010/main" val="2304097200"/>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0ED40-8BC5-4B6D-9A13-DAE8395A5DEE}"/>
              </a:ext>
            </a:extLst>
          </p:cNvPr>
          <p:cNvSpPr>
            <a:spLocks noGrp="1"/>
          </p:cNvSpPr>
          <p:nvPr>
            <p:ph type="title"/>
          </p:nvPr>
        </p:nvSpPr>
        <p:spPr/>
        <p:txBody>
          <a:bodyPr>
            <a:normAutofit fontScale="90000"/>
          </a:bodyPr>
          <a:lstStyle/>
          <a:p>
            <a:pPr algn="ctr"/>
            <a:br>
              <a:rPr lang="en-US" dirty="0"/>
            </a:br>
            <a:br>
              <a:rPr lang="en-US" dirty="0"/>
            </a:br>
            <a:br>
              <a:rPr lang="en-US" dirty="0"/>
            </a:br>
            <a:r>
              <a:rPr lang="en-US" sz="6000" dirty="0">
                <a:latin typeface="+mn-lt"/>
              </a:rPr>
              <a:t>The Enemy prisoner of war (EPW) Facility example</a:t>
            </a:r>
            <a:br>
              <a:rPr lang="en-US" sz="6000" dirty="0">
                <a:latin typeface="+mn-lt"/>
              </a:rPr>
            </a:br>
            <a:r>
              <a:rPr lang="en-US" sz="6000" dirty="0">
                <a:latin typeface="+mn-lt"/>
              </a:rPr>
              <a:t>June 2000</a:t>
            </a:r>
            <a:br>
              <a:rPr lang="en-US" sz="6000" dirty="0">
                <a:latin typeface="+mn-lt"/>
              </a:rPr>
            </a:br>
            <a:r>
              <a:rPr lang="en-US" sz="6000" dirty="0">
                <a:latin typeface="+mn-lt"/>
              </a:rPr>
              <a:t>Fort McCoy, WI</a:t>
            </a:r>
            <a:br>
              <a:rPr lang="en-US" sz="6000" dirty="0"/>
            </a:br>
            <a:endParaRPr lang="en-US" sz="6000" dirty="0"/>
          </a:p>
        </p:txBody>
      </p:sp>
      <p:sp>
        <p:nvSpPr>
          <p:cNvPr id="3" name="Content Placeholder 2">
            <a:extLst>
              <a:ext uri="{FF2B5EF4-FFF2-40B4-BE49-F238E27FC236}">
                <a16:creationId xmlns:a16="http://schemas.microsoft.com/office/drawing/2014/main" id="{9DD202E5-2A77-44A6-A279-D8150EFE1083}"/>
              </a:ext>
            </a:extLst>
          </p:cNvPr>
          <p:cNvSpPr>
            <a:spLocks noGrp="1"/>
          </p:cNvSpPr>
          <p:nvPr>
            <p:ph idx="1"/>
          </p:nvPr>
        </p:nvSpPr>
        <p:spPr>
          <a:xfrm>
            <a:off x="685800" y="3189513"/>
            <a:ext cx="10131425" cy="3668487"/>
          </a:xfrm>
        </p:spPr>
        <p:txBody>
          <a:bodyPr>
            <a:normAutofit lnSpcReduction="10000"/>
          </a:bodyPr>
          <a:lstStyle/>
          <a:p>
            <a:r>
              <a:rPr lang="en-US" sz="2400" dirty="0"/>
              <a:t>How a real problem is masked by singularly viewing the so-called obvious issue; how that problem is unmasked through a different perspective (assessment). </a:t>
            </a:r>
          </a:p>
          <a:p>
            <a:r>
              <a:rPr lang="en-US" sz="2400" dirty="0"/>
              <a:t>After Action Review (AAR)-A method of providing feedback by involving participants in identifying deficiencies and seeking solutions.</a:t>
            </a:r>
          </a:p>
          <a:p>
            <a:r>
              <a:rPr lang="en-US" sz="2400" dirty="0"/>
              <a:t>Mission Essential Task List (METL)-A collective task to be mastered </a:t>
            </a:r>
            <a:r>
              <a:rPr lang="en-US" sz="2400" b="1" i="1" dirty="0"/>
              <a:t>by the unit </a:t>
            </a:r>
            <a:r>
              <a:rPr lang="en-US" sz="2400" dirty="0"/>
              <a:t>for mission accomplishment.</a:t>
            </a:r>
          </a:p>
          <a:p>
            <a:r>
              <a:rPr lang="en-US" sz="2400" dirty="0"/>
              <a:t>Student Learning Outcome (SLO)- An academic collective task to be mastered </a:t>
            </a:r>
            <a:r>
              <a:rPr lang="en-US" sz="2400" b="1" i="1" dirty="0"/>
              <a:t>by the student </a:t>
            </a:r>
            <a:r>
              <a:rPr lang="en-US" sz="2400" dirty="0"/>
              <a:t>for syntheses and future applicability</a:t>
            </a:r>
            <a:r>
              <a:rPr lang="en-US" sz="2800" dirty="0"/>
              <a:t>.</a:t>
            </a:r>
          </a:p>
        </p:txBody>
      </p:sp>
    </p:spTree>
    <p:extLst>
      <p:ext uri="{BB962C8B-B14F-4D97-AF65-F5344CB8AC3E}">
        <p14:creationId xmlns:p14="http://schemas.microsoft.com/office/powerpoint/2010/main" val="3441582557"/>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80228-CCC3-40EE-BA10-BFFC9CCF2975}"/>
              </a:ext>
            </a:extLst>
          </p:cNvPr>
          <p:cNvSpPr>
            <a:spLocks noGrp="1"/>
          </p:cNvSpPr>
          <p:nvPr>
            <p:ph type="title"/>
          </p:nvPr>
        </p:nvSpPr>
        <p:spPr/>
        <p:txBody>
          <a:bodyPr>
            <a:noAutofit/>
          </a:bodyPr>
          <a:lstStyle/>
          <a:p>
            <a:pPr algn="ctr"/>
            <a:r>
              <a:rPr lang="en-US" sz="5400" dirty="0">
                <a:latin typeface="+mn-lt"/>
              </a:rPr>
              <a:t>Student learning outcome</a:t>
            </a:r>
            <a:br>
              <a:rPr lang="en-US" sz="5400" dirty="0">
                <a:latin typeface="+mn-lt"/>
              </a:rPr>
            </a:br>
            <a:r>
              <a:rPr lang="en-US" sz="5400" dirty="0">
                <a:latin typeface="+mn-lt"/>
              </a:rPr>
              <a:t> alpha Test Process</a:t>
            </a:r>
            <a:br>
              <a:rPr lang="en-US" sz="5400" dirty="0">
                <a:latin typeface="+mn-lt"/>
              </a:rPr>
            </a:br>
            <a:endParaRPr lang="en-US" sz="5400" dirty="0">
              <a:latin typeface="+mn-lt"/>
            </a:endParaRPr>
          </a:p>
        </p:txBody>
      </p:sp>
      <p:sp>
        <p:nvSpPr>
          <p:cNvPr id="3" name="Content Placeholder 2">
            <a:extLst>
              <a:ext uri="{FF2B5EF4-FFF2-40B4-BE49-F238E27FC236}">
                <a16:creationId xmlns:a16="http://schemas.microsoft.com/office/drawing/2014/main" id="{F873CAE9-73E4-490D-B378-976B5F765434}"/>
              </a:ext>
            </a:extLst>
          </p:cNvPr>
          <p:cNvSpPr>
            <a:spLocks noGrp="1"/>
          </p:cNvSpPr>
          <p:nvPr>
            <p:ph idx="1"/>
          </p:nvPr>
        </p:nvSpPr>
        <p:spPr>
          <a:xfrm>
            <a:off x="685801" y="1676400"/>
            <a:ext cx="10131425" cy="4822371"/>
          </a:xfrm>
        </p:spPr>
        <p:txBody>
          <a:bodyPr>
            <a:normAutofit/>
          </a:bodyPr>
          <a:lstStyle/>
          <a:p>
            <a:pPr marL="0" indent="0">
              <a:buNone/>
            </a:pPr>
            <a:r>
              <a:rPr lang="en-US" b="1" dirty="0"/>
              <a:t>AY 19-20 (August-May)</a:t>
            </a:r>
          </a:p>
          <a:p>
            <a:r>
              <a:rPr lang="en-US" dirty="0"/>
              <a:t>The alpha test is an 8 Week Course assessment and evaluation survey.</a:t>
            </a:r>
          </a:p>
          <a:p>
            <a:r>
              <a:rPr lang="en-US" dirty="0"/>
              <a:t>Survey questions are distributed in Week 4 and Week 8 (Evaluate and Assess/Evaluate and Absorb).</a:t>
            </a:r>
          </a:p>
          <a:p>
            <a:r>
              <a:rPr lang="en-US" dirty="0"/>
              <a:t>End of Week 4 Survey-Instructor is </a:t>
            </a:r>
            <a:r>
              <a:rPr lang="en-US" u="sng" dirty="0"/>
              <a:t>evaluating </a:t>
            </a:r>
            <a:r>
              <a:rPr lang="en-US" dirty="0"/>
              <a:t>student’s </a:t>
            </a:r>
            <a:r>
              <a:rPr lang="en-US" b="1" i="1" dirty="0">
                <a:effectLst>
                  <a:outerShdw blurRad="38100" dist="38100" dir="2700000" algn="tl">
                    <a:srgbClr val="000000">
                      <a:alpha val="43137"/>
                    </a:srgbClr>
                  </a:outerShdw>
                </a:effectLst>
              </a:rPr>
              <a:t>ability </a:t>
            </a:r>
            <a:r>
              <a:rPr lang="en-US" b="1" i="1" dirty="0"/>
              <a:t>to understand </a:t>
            </a:r>
            <a:r>
              <a:rPr lang="en-US" dirty="0"/>
              <a:t>the core course concepts/Student is </a:t>
            </a:r>
            <a:r>
              <a:rPr lang="en-US" u="sng" dirty="0"/>
              <a:t>assessing</a:t>
            </a:r>
            <a:r>
              <a:rPr lang="en-US" dirty="0"/>
              <a:t> Instructor’s </a:t>
            </a:r>
            <a:r>
              <a:rPr lang="en-US" b="1" i="1" dirty="0"/>
              <a:t>ability</a:t>
            </a:r>
            <a:r>
              <a:rPr lang="en-US" b="1" dirty="0"/>
              <a:t> </a:t>
            </a:r>
            <a:r>
              <a:rPr lang="en-US" b="1" i="1" dirty="0"/>
              <a:t>to convey </a:t>
            </a:r>
            <a:r>
              <a:rPr lang="en-US" dirty="0"/>
              <a:t>these concepts.</a:t>
            </a:r>
          </a:p>
          <a:p>
            <a:r>
              <a:rPr lang="en-US" dirty="0"/>
              <a:t>End of Week 8 Survey-Student is </a:t>
            </a:r>
            <a:r>
              <a:rPr lang="en-US" u="sng" dirty="0"/>
              <a:t>evaluating</a:t>
            </a:r>
            <a:r>
              <a:rPr lang="en-US" dirty="0"/>
              <a:t> Instructor’s </a:t>
            </a:r>
            <a:r>
              <a:rPr lang="en-US" b="1" i="1" dirty="0"/>
              <a:t>ability</a:t>
            </a:r>
            <a:r>
              <a:rPr lang="en-US" b="1" dirty="0"/>
              <a:t> </a:t>
            </a:r>
            <a:r>
              <a:rPr lang="en-US" b="1" i="1" dirty="0"/>
              <a:t>to convey </a:t>
            </a:r>
            <a:r>
              <a:rPr lang="en-US" dirty="0"/>
              <a:t>course objectives/Instructor is </a:t>
            </a:r>
            <a:r>
              <a:rPr lang="en-US" u="sng" dirty="0"/>
              <a:t>assessing </a:t>
            </a:r>
            <a:r>
              <a:rPr lang="en-US" dirty="0"/>
              <a:t>student’s </a:t>
            </a:r>
            <a:r>
              <a:rPr lang="en-US" b="1" i="1" dirty="0"/>
              <a:t>capacity to absorb </a:t>
            </a:r>
            <a:r>
              <a:rPr lang="en-US" dirty="0"/>
              <a:t>these concepts.</a:t>
            </a:r>
          </a:p>
          <a:p>
            <a:endParaRPr lang="en-US" sz="2400" dirty="0"/>
          </a:p>
          <a:p>
            <a:pPr marL="0" indent="0">
              <a:buNone/>
            </a:pPr>
            <a:endParaRPr lang="en-US" dirty="0"/>
          </a:p>
        </p:txBody>
      </p:sp>
    </p:spTree>
    <p:extLst>
      <p:ext uri="{BB962C8B-B14F-4D97-AF65-F5344CB8AC3E}">
        <p14:creationId xmlns:p14="http://schemas.microsoft.com/office/powerpoint/2010/main" val="797389153"/>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2140B-B63D-4F27-A1E4-17CF43528E71}"/>
              </a:ext>
            </a:extLst>
          </p:cNvPr>
          <p:cNvSpPr>
            <a:spLocks noGrp="1"/>
          </p:cNvSpPr>
          <p:nvPr>
            <p:ph type="title"/>
          </p:nvPr>
        </p:nvSpPr>
        <p:spPr>
          <a:xfrm>
            <a:off x="685801" y="609600"/>
            <a:ext cx="10624456" cy="1456267"/>
          </a:xfrm>
        </p:spPr>
        <p:txBody>
          <a:bodyPr>
            <a:noAutofit/>
          </a:bodyPr>
          <a:lstStyle/>
          <a:p>
            <a:pPr algn="ctr"/>
            <a:r>
              <a:rPr lang="en-US" sz="5400" dirty="0">
                <a:latin typeface="+mn-lt"/>
              </a:rPr>
              <a:t>The Syllabus vs the student learning outcomes</a:t>
            </a:r>
          </a:p>
        </p:txBody>
      </p:sp>
      <p:sp>
        <p:nvSpPr>
          <p:cNvPr id="3" name="Content Placeholder 2">
            <a:extLst>
              <a:ext uri="{FF2B5EF4-FFF2-40B4-BE49-F238E27FC236}">
                <a16:creationId xmlns:a16="http://schemas.microsoft.com/office/drawing/2014/main" id="{765850AB-96D9-4C15-8EA2-1C0E3FA56830}"/>
              </a:ext>
            </a:extLst>
          </p:cNvPr>
          <p:cNvSpPr>
            <a:spLocks noGrp="1"/>
          </p:cNvSpPr>
          <p:nvPr>
            <p:ph idx="1"/>
          </p:nvPr>
        </p:nvSpPr>
        <p:spPr>
          <a:xfrm>
            <a:off x="685801" y="2261813"/>
            <a:ext cx="10131425" cy="4443790"/>
          </a:xfrm>
        </p:spPr>
        <p:txBody>
          <a:bodyPr>
            <a:normAutofit fontScale="92500" lnSpcReduction="10000"/>
          </a:bodyPr>
          <a:lstStyle/>
          <a:p>
            <a:r>
              <a:rPr lang="en-US" sz="2200" dirty="0"/>
              <a:t>A potential negative contradiction exists between developing and teaching a course and Student Learning Outcome (SLO) synthesis.</a:t>
            </a:r>
          </a:p>
          <a:p>
            <a:r>
              <a:rPr lang="en-US" sz="2200" dirty="0"/>
              <a:t>An inclination exists to focus on teaching </a:t>
            </a:r>
            <a:r>
              <a:rPr lang="en-US" sz="2200" b="1" i="1" u="sng" dirty="0"/>
              <a:t>to</a:t>
            </a:r>
            <a:r>
              <a:rPr lang="en-US" sz="2200" dirty="0"/>
              <a:t> the syllabus, oriented </a:t>
            </a:r>
            <a:r>
              <a:rPr lang="en-US" sz="2200" b="1" i="1" u="sng" dirty="0"/>
              <a:t>by</a:t>
            </a:r>
            <a:r>
              <a:rPr lang="en-US" sz="2200" dirty="0"/>
              <a:t> assignments, and </a:t>
            </a:r>
            <a:r>
              <a:rPr lang="en-US" sz="2200" b="1" i="1" u="sng" dirty="0"/>
              <a:t>focused</a:t>
            </a:r>
            <a:r>
              <a:rPr lang="en-US" sz="2200" dirty="0"/>
              <a:t> on grading rather than encompassing the evaluation and assessment of the SLOs.</a:t>
            </a:r>
          </a:p>
          <a:p>
            <a:r>
              <a:rPr lang="en-US" sz="2200" dirty="0"/>
              <a:t>A subliminal loss of </a:t>
            </a:r>
            <a:r>
              <a:rPr lang="en-US" sz="2200" b="1" u="sng" dirty="0"/>
              <a:t>focus</a:t>
            </a:r>
            <a:r>
              <a:rPr lang="en-US" sz="2200" dirty="0"/>
              <a:t> then occurs when working to ensure the student understands, masters, and facilitates each SLO after the course ends.</a:t>
            </a:r>
          </a:p>
          <a:p>
            <a:r>
              <a:rPr lang="en-US" sz="2200" dirty="0"/>
              <a:t>Course assessment or evaluation?</a:t>
            </a:r>
          </a:p>
          <a:p>
            <a:pPr marL="0" indent="0">
              <a:buNone/>
            </a:pPr>
            <a:r>
              <a:rPr lang="en-US" sz="2200" dirty="0"/>
              <a:t>       -</a:t>
            </a:r>
            <a:r>
              <a:rPr lang="en-US" sz="2200" b="1" dirty="0"/>
              <a:t>Assessment-</a:t>
            </a:r>
            <a:r>
              <a:rPr lang="en-US" sz="2200" dirty="0"/>
              <a:t>The </a:t>
            </a:r>
            <a:r>
              <a:rPr lang="en-US" sz="2200" b="1" i="1" u="sng" dirty="0"/>
              <a:t>estimation</a:t>
            </a:r>
            <a:r>
              <a:rPr lang="en-US" sz="2200" b="1" u="sng" dirty="0"/>
              <a:t> </a:t>
            </a:r>
            <a:r>
              <a:rPr lang="en-US" sz="2200" dirty="0"/>
              <a:t>of the nature, quality, or ability of someone or   </a:t>
            </a:r>
          </a:p>
          <a:p>
            <a:pPr marL="0" indent="0">
              <a:buNone/>
            </a:pPr>
            <a:r>
              <a:rPr lang="en-US" sz="2200" dirty="0"/>
              <a:t>        something; a process toward continuous improvement.</a:t>
            </a:r>
          </a:p>
          <a:p>
            <a:pPr marL="0" indent="0">
              <a:buNone/>
            </a:pPr>
            <a:r>
              <a:rPr lang="en-US" sz="2200" dirty="0"/>
              <a:t>       -</a:t>
            </a:r>
            <a:r>
              <a:rPr lang="en-US" sz="2200" b="1" dirty="0"/>
              <a:t>Evaluation</a:t>
            </a:r>
            <a:r>
              <a:rPr lang="en-US" sz="2200" dirty="0"/>
              <a:t>-The making of a </a:t>
            </a:r>
            <a:r>
              <a:rPr lang="en-US" sz="2200" b="1" i="1" u="sng" dirty="0"/>
              <a:t>judgment </a:t>
            </a:r>
            <a:r>
              <a:rPr lang="en-US" sz="2200" dirty="0"/>
              <a:t>about the amount, number, or values of   </a:t>
            </a:r>
          </a:p>
          <a:p>
            <a:pPr marL="0" indent="0">
              <a:buNone/>
            </a:pPr>
            <a:r>
              <a:rPr lang="en-US" sz="2200" dirty="0"/>
              <a:t>         something; product development.</a:t>
            </a:r>
          </a:p>
          <a:p>
            <a:endParaRPr lang="en-US" dirty="0"/>
          </a:p>
        </p:txBody>
      </p:sp>
    </p:spTree>
    <p:extLst>
      <p:ext uri="{BB962C8B-B14F-4D97-AF65-F5344CB8AC3E}">
        <p14:creationId xmlns:p14="http://schemas.microsoft.com/office/powerpoint/2010/main" val="3254243715"/>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B1B3B-B0C9-4EEA-8B14-D0935026B50D}"/>
              </a:ext>
            </a:extLst>
          </p:cNvPr>
          <p:cNvSpPr>
            <a:spLocks noGrp="1"/>
          </p:cNvSpPr>
          <p:nvPr>
            <p:ph type="title"/>
          </p:nvPr>
        </p:nvSpPr>
        <p:spPr/>
        <p:txBody>
          <a:bodyPr>
            <a:normAutofit/>
          </a:bodyPr>
          <a:lstStyle/>
          <a:p>
            <a:pPr algn="ctr"/>
            <a:r>
              <a:rPr lang="en-US" sz="5400" dirty="0">
                <a:latin typeface="+mn-lt"/>
              </a:rPr>
              <a:t>Student learning outcomes</a:t>
            </a:r>
          </a:p>
        </p:txBody>
      </p:sp>
      <p:sp>
        <p:nvSpPr>
          <p:cNvPr id="3" name="Content Placeholder 2">
            <a:extLst>
              <a:ext uri="{FF2B5EF4-FFF2-40B4-BE49-F238E27FC236}">
                <a16:creationId xmlns:a16="http://schemas.microsoft.com/office/drawing/2014/main" id="{487B712C-3305-40DD-AF3F-54B9A1807DB9}"/>
              </a:ext>
            </a:extLst>
          </p:cNvPr>
          <p:cNvSpPr>
            <a:spLocks noGrp="1"/>
          </p:cNvSpPr>
          <p:nvPr>
            <p:ph idx="1"/>
          </p:nvPr>
        </p:nvSpPr>
        <p:spPr/>
        <p:txBody>
          <a:bodyPr>
            <a:normAutofit fontScale="62500" lnSpcReduction="20000"/>
          </a:bodyPr>
          <a:lstStyle/>
          <a:p>
            <a:pPr marL="0" indent="0" algn="ctr">
              <a:buNone/>
            </a:pPr>
            <a:r>
              <a:rPr lang="en-US" sz="4500" dirty="0"/>
              <a:t>BUS 580/Managing Change</a:t>
            </a:r>
          </a:p>
          <a:p>
            <a:pPr marL="0" indent="0" algn="ctr">
              <a:buNone/>
            </a:pPr>
            <a:r>
              <a:rPr lang="en-US" sz="4500" dirty="0"/>
              <a:t>Fall 1 Session/2019</a:t>
            </a:r>
          </a:p>
          <a:p>
            <a:endParaRPr lang="en-US" dirty="0"/>
          </a:p>
          <a:p>
            <a:r>
              <a:rPr lang="en-US" sz="4000" i="1" u="sng" dirty="0"/>
              <a:t>Demonstrate</a:t>
            </a:r>
            <a:r>
              <a:rPr lang="en-US" sz="4000" dirty="0"/>
              <a:t> theoretical and practical perspectives on diagnosing the need for organizational change.</a:t>
            </a:r>
          </a:p>
          <a:p>
            <a:r>
              <a:rPr lang="en-US" sz="4000" i="1" u="sng" dirty="0"/>
              <a:t>Understand</a:t>
            </a:r>
            <a:r>
              <a:rPr lang="en-US" sz="4000" dirty="0"/>
              <a:t> the forces behind organizational change.</a:t>
            </a:r>
          </a:p>
          <a:p>
            <a:r>
              <a:rPr lang="en-US" sz="4000" i="1" u="sng" dirty="0"/>
              <a:t>Identify</a:t>
            </a:r>
            <a:r>
              <a:rPr lang="en-US" sz="4000" dirty="0"/>
              <a:t> the conditions under which organizational change is likely to occur.</a:t>
            </a:r>
          </a:p>
          <a:p>
            <a:r>
              <a:rPr lang="en-US" sz="4000" i="1" u="sng" dirty="0"/>
              <a:t>Navigate</a:t>
            </a:r>
            <a:r>
              <a:rPr lang="en-US" sz="4000" dirty="0"/>
              <a:t> change processes through application of strategies to real-world situations.</a:t>
            </a:r>
          </a:p>
        </p:txBody>
      </p:sp>
    </p:spTree>
    <p:extLst>
      <p:ext uri="{BB962C8B-B14F-4D97-AF65-F5344CB8AC3E}">
        <p14:creationId xmlns:p14="http://schemas.microsoft.com/office/powerpoint/2010/main" val="162510705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877535-2C17-4474-BB27-DAEB979FE4B8}"/>
              </a:ext>
            </a:extLst>
          </p:cNvPr>
          <p:cNvSpPr>
            <a:spLocks noGrp="1"/>
          </p:cNvSpPr>
          <p:nvPr>
            <p:ph type="title"/>
          </p:nvPr>
        </p:nvSpPr>
        <p:spPr/>
        <p:txBody>
          <a:bodyPr>
            <a:normAutofit/>
          </a:bodyPr>
          <a:lstStyle/>
          <a:p>
            <a:pPr algn="ctr"/>
            <a:r>
              <a:rPr lang="en-US" sz="5400" dirty="0">
                <a:latin typeface="+mn-lt"/>
              </a:rPr>
              <a:t>Student learning outcomes</a:t>
            </a:r>
          </a:p>
        </p:txBody>
      </p:sp>
      <p:sp>
        <p:nvSpPr>
          <p:cNvPr id="3" name="Content Placeholder 2">
            <a:extLst>
              <a:ext uri="{FF2B5EF4-FFF2-40B4-BE49-F238E27FC236}">
                <a16:creationId xmlns:a16="http://schemas.microsoft.com/office/drawing/2014/main" id="{E973F154-1256-40A4-9AFF-4764C0A9F689}"/>
              </a:ext>
            </a:extLst>
          </p:cNvPr>
          <p:cNvSpPr>
            <a:spLocks noGrp="1"/>
          </p:cNvSpPr>
          <p:nvPr>
            <p:ph idx="1"/>
          </p:nvPr>
        </p:nvSpPr>
        <p:spPr>
          <a:xfrm>
            <a:off x="685801" y="2142067"/>
            <a:ext cx="10131425" cy="4454676"/>
          </a:xfrm>
        </p:spPr>
        <p:txBody>
          <a:bodyPr>
            <a:normAutofit lnSpcReduction="10000"/>
          </a:bodyPr>
          <a:lstStyle/>
          <a:p>
            <a:pPr marL="0" indent="0" algn="ctr">
              <a:buNone/>
            </a:pPr>
            <a:r>
              <a:rPr lang="en-US" sz="3000" dirty="0"/>
              <a:t>MGMT 584/Organizational Culture and Behavior for Leaders</a:t>
            </a:r>
          </a:p>
          <a:p>
            <a:pPr marL="0" indent="0" algn="ctr">
              <a:buNone/>
            </a:pPr>
            <a:r>
              <a:rPr lang="en-US" sz="3000" dirty="0"/>
              <a:t>Fall 2 Session/2019</a:t>
            </a:r>
          </a:p>
          <a:p>
            <a:pPr lvl="0" fontAlgn="base"/>
            <a:r>
              <a:rPr lang="en-US" b="1" dirty="0"/>
              <a:t>SLO 1: </a:t>
            </a:r>
            <a:r>
              <a:rPr lang="en-US" dirty="0"/>
              <a:t>Describe the major concepts and theories in the field of organizational behavior.</a:t>
            </a:r>
          </a:p>
          <a:p>
            <a:pPr lvl="0" fontAlgn="base"/>
            <a:r>
              <a:rPr lang="en-US" b="1" dirty="0"/>
              <a:t>SLO 2:</a:t>
            </a:r>
            <a:r>
              <a:rPr lang="en-US" dirty="0"/>
              <a:t> Describe human behavior in an employment setting and its role in decision making and strategic thought.</a:t>
            </a:r>
          </a:p>
          <a:p>
            <a:pPr lvl="0" fontAlgn="base"/>
            <a:r>
              <a:rPr lang="en-US" b="1" dirty="0"/>
              <a:t>SLO 3: </a:t>
            </a:r>
            <a:r>
              <a:rPr lang="en-US" dirty="0"/>
              <a:t>Develop well rounded human resource management skills that serve all stakeholders and enable the student to communicate these effectively across the organizational spectrum.</a:t>
            </a:r>
          </a:p>
          <a:p>
            <a:pPr lvl="0" fontAlgn="base"/>
            <a:r>
              <a:rPr lang="en-US" b="1" dirty="0"/>
              <a:t>SLO 4:</a:t>
            </a:r>
            <a:r>
              <a:rPr lang="en-US" dirty="0"/>
              <a:t> Examine the practice and differences between Organizational Behavior and Human Resource Management as it pertains to current and future organizational leadership planning and decision making.</a:t>
            </a:r>
          </a:p>
          <a:p>
            <a:pPr lvl="0" fontAlgn="base"/>
            <a:r>
              <a:rPr lang="en-US" b="1" dirty="0"/>
              <a:t>SLO 5: </a:t>
            </a:r>
            <a:r>
              <a:rPr lang="en-US" dirty="0"/>
              <a:t>Assess the interactive role of psychology, sociology, anthropology, and medicine in organizational settings and the impact on the employee and long-term career management.</a:t>
            </a:r>
          </a:p>
          <a:p>
            <a:pPr marL="0" indent="0">
              <a:buNone/>
            </a:pPr>
            <a:endParaRPr lang="en-US" dirty="0"/>
          </a:p>
        </p:txBody>
      </p:sp>
    </p:spTree>
    <p:extLst>
      <p:ext uri="{BB962C8B-B14F-4D97-AF65-F5344CB8AC3E}">
        <p14:creationId xmlns:p14="http://schemas.microsoft.com/office/powerpoint/2010/main" val="1016851448"/>
      </p:ext>
    </p:extLst>
  </p:cSld>
  <p:clrMapOvr>
    <a:masterClrMapping/>
  </p:clrMapOvr>
  <p:transition spd="slow">
    <p:randomBar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C1EB2-5971-47A6-A3A0-F8001C2AFEAD}"/>
              </a:ext>
            </a:extLst>
          </p:cNvPr>
          <p:cNvSpPr>
            <a:spLocks noGrp="1"/>
          </p:cNvSpPr>
          <p:nvPr>
            <p:ph type="title"/>
          </p:nvPr>
        </p:nvSpPr>
        <p:spPr>
          <a:xfrm>
            <a:off x="533401" y="609600"/>
            <a:ext cx="10929256" cy="424543"/>
          </a:xfrm>
        </p:spPr>
        <p:txBody>
          <a:bodyPr>
            <a:noAutofit/>
          </a:bodyPr>
          <a:lstStyle/>
          <a:p>
            <a:pPr algn="ctr"/>
            <a:r>
              <a:rPr lang="en-US" sz="5400" dirty="0">
                <a:latin typeface="+mn-lt"/>
              </a:rPr>
              <a:t>Assessing and evaluating student learning outcomes</a:t>
            </a:r>
          </a:p>
        </p:txBody>
      </p:sp>
      <p:sp>
        <p:nvSpPr>
          <p:cNvPr id="3" name="Content Placeholder 2">
            <a:extLst>
              <a:ext uri="{FF2B5EF4-FFF2-40B4-BE49-F238E27FC236}">
                <a16:creationId xmlns:a16="http://schemas.microsoft.com/office/drawing/2014/main" id="{9629942D-9F81-4761-B3F1-A5837EDCC03C}"/>
              </a:ext>
            </a:extLst>
          </p:cNvPr>
          <p:cNvSpPr>
            <a:spLocks noGrp="1"/>
          </p:cNvSpPr>
          <p:nvPr>
            <p:ph idx="1"/>
          </p:nvPr>
        </p:nvSpPr>
        <p:spPr>
          <a:xfrm>
            <a:off x="685801" y="2525486"/>
            <a:ext cx="10131425" cy="3298371"/>
          </a:xfrm>
        </p:spPr>
        <p:txBody>
          <a:bodyPr>
            <a:noAutofit/>
          </a:bodyPr>
          <a:lstStyle/>
          <a:p>
            <a:r>
              <a:rPr lang="en-US" sz="2000" dirty="0"/>
              <a:t>The approached focus was to conduct a course assessment twice in 8 weeks to capture the student’s analysis of the instructor’s methodology in regards to achieving SLO mastery and course material synthesis. Conversely, the method also allowed the instructor to assess the student’s progression and evaluation of achieving SLO mastery. Both of these assessments are reversed at the course mid point to provide specific data points and reference in the evaluation. </a:t>
            </a:r>
          </a:p>
          <a:p>
            <a:r>
              <a:rPr lang="en-US" sz="2000" dirty="0"/>
              <a:t>A performance measurement with consistency, accuracy, and detail helps to augment the current and future course structure while providing the instructor and students with a foundational tool to assess core outcomes and academic expectations.</a:t>
            </a:r>
          </a:p>
        </p:txBody>
      </p:sp>
    </p:spTree>
    <p:extLst>
      <p:ext uri="{BB962C8B-B14F-4D97-AF65-F5344CB8AC3E}">
        <p14:creationId xmlns:p14="http://schemas.microsoft.com/office/powerpoint/2010/main" val="1021770654"/>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8120C-D26F-46B6-B5A4-92267087BCB5}"/>
              </a:ext>
            </a:extLst>
          </p:cNvPr>
          <p:cNvSpPr>
            <a:spLocks noGrp="1"/>
          </p:cNvSpPr>
          <p:nvPr>
            <p:ph type="title"/>
          </p:nvPr>
        </p:nvSpPr>
        <p:spPr/>
        <p:txBody>
          <a:bodyPr>
            <a:normAutofit fontScale="90000"/>
          </a:bodyPr>
          <a:lstStyle/>
          <a:p>
            <a:pPr algn="ctr"/>
            <a:r>
              <a:rPr lang="en-US" sz="5400" b="1" dirty="0"/>
              <a:t>BUS 580 FA1 2019 </a:t>
            </a:r>
            <a:br>
              <a:rPr lang="en-US" sz="5400" b="1" dirty="0"/>
            </a:br>
            <a:r>
              <a:rPr lang="en-US" sz="5400" b="1" dirty="0" err="1"/>
              <a:t>WeeK</a:t>
            </a:r>
            <a:r>
              <a:rPr lang="en-US" sz="5400" b="1" dirty="0"/>
              <a:t> 4 Survey</a:t>
            </a:r>
          </a:p>
        </p:txBody>
      </p:sp>
      <p:sp>
        <p:nvSpPr>
          <p:cNvPr id="3" name="Content Placeholder 2">
            <a:extLst>
              <a:ext uri="{FF2B5EF4-FFF2-40B4-BE49-F238E27FC236}">
                <a16:creationId xmlns:a16="http://schemas.microsoft.com/office/drawing/2014/main" id="{329D9D03-E441-490B-B16F-74D9843F0A69}"/>
              </a:ext>
            </a:extLst>
          </p:cNvPr>
          <p:cNvSpPr>
            <a:spLocks noGrp="1"/>
          </p:cNvSpPr>
          <p:nvPr>
            <p:ph idx="1"/>
          </p:nvPr>
        </p:nvSpPr>
        <p:spPr/>
        <p:txBody>
          <a:bodyPr/>
          <a:lstStyle/>
          <a:p>
            <a:pPr marL="0" indent="0">
              <a:buNone/>
            </a:pPr>
            <a:r>
              <a:rPr lang="en-US" b="1" dirty="0"/>
              <a:t>BUS 580 FA1 2019 WEEK 4</a:t>
            </a:r>
          </a:p>
          <a:p>
            <a:r>
              <a:rPr lang="en-US" dirty="0"/>
              <a:t>SLO #1: Demonstrate theoretical and practical perspectives on diagnosing the need for organizational change. </a:t>
            </a:r>
          </a:p>
          <a:p>
            <a:pPr marL="0" indent="0">
              <a:buNone/>
            </a:pPr>
            <a:r>
              <a:rPr lang="en-US" dirty="0"/>
              <a:t>Question #1: Over the past 4 weeks, the instructor has improved my ability to progress toward SLO #1.</a:t>
            </a:r>
          </a:p>
          <a:p>
            <a:r>
              <a:rPr lang="en-US" dirty="0"/>
              <a:t>SLO #2: Understand the forces behind organizational change.</a:t>
            </a:r>
          </a:p>
          <a:p>
            <a:pPr marL="0" indent="0">
              <a:buNone/>
            </a:pPr>
            <a:r>
              <a:rPr lang="en-US" dirty="0"/>
              <a:t>Question #2:  Over the past 4 weeks, the instructor has improved my ability to progress toward SLO #2.</a:t>
            </a:r>
          </a:p>
          <a:p>
            <a:endParaRPr lang="en-US" sz="2000" dirty="0"/>
          </a:p>
          <a:p>
            <a:endParaRPr lang="en-US" dirty="0"/>
          </a:p>
          <a:p>
            <a:endParaRPr lang="en-US" dirty="0"/>
          </a:p>
        </p:txBody>
      </p:sp>
      <p:pic>
        <p:nvPicPr>
          <p:cNvPr id="11" name="Picture 10">
            <a:extLst>
              <a:ext uri="{FF2B5EF4-FFF2-40B4-BE49-F238E27FC236}">
                <a16:creationId xmlns:a16="http://schemas.microsoft.com/office/drawing/2014/main" id="{8CC2F94A-98D5-4AE2-B155-9C6E0EB1BB2B}"/>
              </a:ext>
            </a:extLst>
          </p:cNvPr>
          <p:cNvPicPr/>
          <p:nvPr/>
        </p:nvPicPr>
        <p:blipFill>
          <a:blip r:embed="rId2"/>
          <a:stretch>
            <a:fillRect/>
          </a:stretch>
        </p:blipFill>
        <p:spPr>
          <a:xfrm>
            <a:off x="3642633" y="4718276"/>
            <a:ext cx="3143250" cy="1362075"/>
          </a:xfrm>
          <a:prstGeom prst="rect">
            <a:avLst/>
          </a:prstGeom>
        </p:spPr>
      </p:pic>
    </p:spTree>
    <p:extLst>
      <p:ext uri="{BB962C8B-B14F-4D97-AF65-F5344CB8AC3E}">
        <p14:creationId xmlns:p14="http://schemas.microsoft.com/office/powerpoint/2010/main" val="1536527240"/>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7BD9FBE7B1237458FDC24EFD6154AAE" ma:contentTypeVersion="12" ma:contentTypeDescription="Create a new document." ma:contentTypeScope="" ma:versionID="cdcb17d1f145e54cfff0bd662538d3c3">
  <xsd:schema xmlns:xsd="http://www.w3.org/2001/XMLSchema" xmlns:xs="http://www.w3.org/2001/XMLSchema" xmlns:p="http://schemas.microsoft.com/office/2006/metadata/properties" xmlns:ns3="41feda77-905d-415a-adef-4d5a06b030bd" xmlns:ns4="fc906594-99a4-443c-8d16-12203b5db721" targetNamespace="http://schemas.microsoft.com/office/2006/metadata/properties" ma:root="true" ma:fieldsID="d72ba2dce59e2bc31a0fe7a767b8d61c" ns3:_="" ns4:_="">
    <xsd:import namespace="41feda77-905d-415a-adef-4d5a06b030bd"/>
    <xsd:import namespace="fc906594-99a4-443c-8d16-12203b5db721"/>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1feda77-905d-415a-adef-4d5a06b030bd"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c906594-99a4-443c-8d16-12203b5db721"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A7535CC-4CFA-41E0-8E1E-4055BD412147}">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6CDCEE87-4A4B-4D19-A126-6F7D8EABC4E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1feda77-905d-415a-adef-4d5a06b030bd"/>
    <ds:schemaRef ds:uri="fc906594-99a4-443c-8d16-12203b5db72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34BDA-22C1-4F56-B94B-42BB1287492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TM03457452[[fn=Celestial]]</Template>
  <TotalTime>250</TotalTime>
  <Words>1367</Words>
  <Application>Microsoft Office PowerPoint</Application>
  <PresentationFormat>Widescreen</PresentationFormat>
  <Paragraphs>108</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Celestial</vt:lpstr>
      <vt:lpstr>A 360 Degree Graduate Course Assessment Methodology toward SLO Mastery </vt:lpstr>
      <vt:lpstr>Toward Student learning outcome MASTERY</vt:lpstr>
      <vt:lpstr>   The Enemy prisoner of war (EPW) Facility example June 2000 Fort McCoy, WI </vt:lpstr>
      <vt:lpstr>Student learning outcome  alpha Test Process </vt:lpstr>
      <vt:lpstr>The Syllabus vs the student learning outcomes</vt:lpstr>
      <vt:lpstr>Student learning outcomes</vt:lpstr>
      <vt:lpstr>Student learning outcomes</vt:lpstr>
      <vt:lpstr>Assessing and evaluating student learning outcomes</vt:lpstr>
      <vt:lpstr>BUS 580 FA1 2019  WeeK 4 Survey</vt:lpstr>
      <vt:lpstr>  BUS 580 FA 1 2019  WeeK 8 </vt:lpstr>
      <vt:lpstr>MGMT 584 FA2 2019 WeeK 4</vt:lpstr>
      <vt:lpstr>SLO Gap analysis/preliminary findings</vt:lpstr>
      <vt:lpstr>Future goals</vt:lpstr>
      <vt:lpstr>conclusion</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360 Degree Graduate Course Assessment Methodology to SLO Mastery</dc:title>
  <dc:creator>Buttram, Dr. Clifford Frederick</dc:creator>
  <cp:lastModifiedBy>Buttram, Dr. Clifford Frederick</cp:lastModifiedBy>
  <cp:revision>12</cp:revision>
  <dcterms:created xsi:type="dcterms:W3CDTF">2019-10-24T12:36:36Z</dcterms:created>
  <dcterms:modified xsi:type="dcterms:W3CDTF">2020-02-18T22:07:33Z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0x010100D7BD9FBE7B1237458FDC24EFD6154AAE</vt:lpwstr>
  </property>
</Properties>
</file>