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0" r:id="rId4"/>
    <p:sldId id="267" r:id="rId5"/>
    <p:sldId id="271" r:id="rId6"/>
    <p:sldId id="266" r:id="rId7"/>
    <p:sldId id="272" r:id="rId8"/>
    <p:sldId id="257" r:id="rId9"/>
    <p:sldId id="263" r:id="rId10"/>
    <p:sldId id="261" r:id="rId11"/>
    <p:sldId id="262" r:id="rId12"/>
    <p:sldId id="268" r:id="rId13"/>
    <p:sldId id="269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0C500-006D-4885-B3E8-7A70B6AF691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D849CCA-3A8B-4776-84BD-ABEFFFD0FE18}">
      <dgm:prSet phldrT="[Text]"/>
      <dgm:spPr/>
      <dgm:t>
        <a:bodyPr/>
        <a:lstStyle/>
        <a:p>
          <a:r>
            <a:rPr lang="en-US" dirty="0"/>
            <a:t>Dualism</a:t>
          </a:r>
        </a:p>
      </dgm:t>
    </dgm:pt>
    <dgm:pt modelId="{B0AD8A2D-6313-46D5-A3CF-815F038326B9}" type="parTrans" cxnId="{43305CA2-9E25-4F3C-8AEA-ABCF4AAE6C90}">
      <dgm:prSet/>
      <dgm:spPr/>
      <dgm:t>
        <a:bodyPr/>
        <a:lstStyle/>
        <a:p>
          <a:endParaRPr lang="en-US"/>
        </a:p>
      </dgm:t>
    </dgm:pt>
    <dgm:pt modelId="{1AAF1A12-04B6-4E8B-A421-EA01EE253ACF}" type="sibTrans" cxnId="{43305CA2-9E25-4F3C-8AEA-ABCF4AAE6C90}">
      <dgm:prSet/>
      <dgm:spPr/>
      <dgm:t>
        <a:bodyPr/>
        <a:lstStyle/>
        <a:p>
          <a:endParaRPr lang="en-US"/>
        </a:p>
      </dgm:t>
    </dgm:pt>
    <dgm:pt modelId="{57AF725A-E4A5-41DC-ABC4-0905E7255BC5}">
      <dgm:prSet phldrT="[Text]"/>
      <dgm:spPr/>
      <dgm:t>
        <a:bodyPr/>
        <a:lstStyle/>
        <a:p>
          <a:r>
            <a:rPr lang="en-US" dirty="0"/>
            <a:t>All robberies are crimes that must be reported</a:t>
          </a:r>
        </a:p>
      </dgm:t>
    </dgm:pt>
    <dgm:pt modelId="{FF68156B-A6CD-4A72-8302-27C5D1CB8C7B}" type="parTrans" cxnId="{D7AA0948-4039-4C09-A8A3-665A6B24BC48}">
      <dgm:prSet/>
      <dgm:spPr/>
      <dgm:t>
        <a:bodyPr/>
        <a:lstStyle/>
        <a:p>
          <a:endParaRPr lang="en-US"/>
        </a:p>
      </dgm:t>
    </dgm:pt>
    <dgm:pt modelId="{214657CC-7BC5-48C7-90C5-2E432A17E852}" type="sibTrans" cxnId="{D7AA0948-4039-4C09-A8A3-665A6B24BC48}">
      <dgm:prSet/>
      <dgm:spPr/>
      <dgm:t>
        <a:bodyPr/>
        <a:lstStyle/>
        <a:p>
          <a:endParaRPr lang="en-US"/>
        </a:p>
      </dgm:t>
    </dgm:pt>
    <dgm:pt modelId="{B4D00D39-CBF9-4DCA-9C0D-8A705387058E}">
      <dgm:prSet phldrT="[Text]"/>
      <dgm:spPr/>
      <dgm:t>
        <a:bodyPr/>
        <a:lstStyle/>
        <a:p>
          <a:r>
            <a:rPr lang="en-US" dirty="0"/>
            <a:t>Multiplicity</a:t>
          </a:r>
        </a:p>
      </dgm:t>
    </dgm:pt>
    <dgm:pt modelId="{63DFD902-4C39-465A-B610-A15941DEA5FF}" type="parTrans" cxnId="{966EC167-6F71-4F24-AA08-4E82FFDC451B}">
      <dgm:prSet/>
      <dgm:spPr/>
      <dgm:t>
        <a:bodyPr/>
        <a:lstStyle/>
        <a:p>
          <a:endParaRPr lang="en-US"/>
        </a:p>
      </dgm:t>
    </dgm:pt>
    <dgm:pt modelId="{575E317B-C129-4679-AE52-261D78B86A7B}" type="sibTrans" cxnId="{966EC167-6F71-4F24-AA08-4E82FFDC451B}">
      <dgm:prSet/>
      <dgm:spPr/>
      <dgm:t>
        <a:bodyPr/>
        <a:lstStyle/>
        <a:p>
          <a:endParaRPr lang="en-US"/>
        </a:p>
      </dgm:t>
    </dgm:pt>
    <dgm:pt modelId="{871BEB01-144C-4454-94DE-84B4437C5030}">
      <dgm:prSet phldrT="[Text]"/>
      <dgm:spPr/>
      <dgm:t>
        <a:bodyPr/>
        <a:lstStyle/>
        <a:p>
          <a:r>
            <a:rPr lang="en-US" dirty="0"/>
            <a:t>Question: Are </a:t>
          </a:r>
          <a:r>
            <a:rPr lang="en-US" i="1" u="sng" dirty="0"/>
            <a:t>all</a:t>
          </a:r>
          <a:r>
            <a:rPr lang="en-US" dirty="0"/>
            <a:t> robberies crimes that must be reported?</a:t>
          </a:r>
        </a:p>
      </dgm:t>
    </dgm:pt>
    <dgm:pt modelId="{0254509F-3347-4713-AF30-0B84E987D227}" type="parTrans" cxnId="{C11D37A4-F27B-45CC-AA01-18A34D40F380}">
      <dgm:prSet/>
      <dgm:spPr/>
      <dgm:t>
        <a:bodyPr/>
        <a:lstStyle/>
        <a:p>
          <a:endParaRPr lang="en-US"/>
        </a:p>
      </dgm:t>
    </dgm:pt>
    <dgm:pt modelId="{1008CB6B-DC88-4681-94E0-9EE3309B8367}" type="sibTrans" cxnId="{C11D37A4-F27B-45CC-AA01-18A34D40F380}">
      <dgm:prSet/>
      <dgm:spPr/>
      <dgm:t>
        <a:bodyPr/>
        <a:lstStyle/>
        <a:p>
          <a:endParaRPr lang="en-US"/>
        </a:p>
      </dgm:t>
    </dgm:pt>
    <dgm:pt modelId="{E2260A2C-12F4-47D6-8348-116E287DFDAF}">
      <dgm:prSet phldrT="[Text]"/>
      <dgm:spPr/>
      <dgm:t>
        <a:bodyPr/>
        <a:lstStyle/>
        <a:p>
          <a:r>
            <a:rPr lang="en-US" dirty="0"/>
            <a:t>The selected action is a matter of personal opinion </a:t>
          </a:r>
        </a:p>
      </dgm:t>
    </dgm:pt>
    <dgm:pt modelId="{6F20DFCC-A063-472D-9D85-1981A427F282}" type="parTrans" cxnId="{16D8AA5F-DE36-431D-8B17-3EE779197C08}">
      <dgm:prSet/>
      <dgm:spPr/>
      <dgm:t>
        <a:bodyPr/>
        <a:lstStyle/>
        <a:p>
          <a:endParaRPr lang="en-US"/>
        </a:p>
      </dgm:t>
    </dgm:pt>
    <dgm:pt modelId="{A943AB16-FDC1-41ED-9C5D-968DCFD61178}" type="sibTrans" cxnId="{16D8AA5F-DE36-431D-8B17-3EE779197C08}">
      <dgm:prSet/>
      <dgm:spPr/>
      <dgm:t>
        <a:bodyPr/>
        <a:lstStyle/>
        <a:p>
          <a:endParaRPr lang="en-US"/>
        </a:p>
      </dgm:t>
    </dgm:pt>
    <dgm:pt modelId="{5F8D770F-6731-4307-8903-0F38DF285FB6}">
      <dgm:prSet phldrT="[Text]"/>
      <dgm:spPr/>
      <dgm:t>
        <a:bodyPr/>
        <a:lstStyle/>
        <a:p>
          <a:r>
            <a:rPr lang="en-US" dirty="0"/>
            <a:t>Relativism</a:t>
          </a:r>
        </a:p>
      </dgm:t>
    </dgm:pt>
    <dgm:pt modelId="{33430834-E2D7-43B9-8DB3-4F5A0ECA08D2}" type="parTrans" cxnId="{A7F7DFF3-ADF7-435F-A4C5-C97D8FEE143E}">
      <dgm:prSet/>
      <dgm:spPr/>
      <dgm:t>
        <a:bodyPr/>
        <a:lstStyle/>
        <a:p>
          <a:endParaRPr lang="en-US"/>
        </a:p>
      </dgm:t>
    </dgm:pt>
    <dgm:pt modelId="{815975D3-AB21-464B-86DB-C269A214E0B2}" type="sibTrans" cxnId="{A7F7DFF3-ADF7-435F-A4C5-C97D8FEE143E}">
      <dgm:prSet/>
      <dgm:spPr/>
      <dgm:t>
        <a:bodyPr/>
        <a:lstStyle/>
        <a:p>
          <a:endParaRPr lang="en-US"/>
        </a:p>
      </dgm:t>
    </dgm:pt>
    <dgm:pt modelId="{EFB5B149-F099-4A75-B16A-3D4A5740C75A}">
      <dgm:prSet phldrT="[Text]"/>
      <dgm:spPr/>
      <dgm:t>
        <a:bodyPr/>
        <a:lstStyle/>
        <a:p>
          <a:r>
            <a:rPr lang="en-US" dirty="0"/>
            <a:t>Question: What are the conditions under which I would make such a decision?</a:t>
          </a:r>
        </a:p>
      </dgm:t>
    </dgm:pt>
    <dgm:pt modelId="{E6EDD31D-4DC5-4CB0-A6D6-B52186466E68}" type="parTrans" cxnId="{4E38F1C5-B14E-4FC6-B62F-C77123DC5D2A}">
      <dgm:prSet/>
      <dgm:spPr/>
      <dgm:t>
        <a:bodyPr/>
        <a:lstStyle/>
        <a:p>
          <a:endParaRPr lang="en-US"/>
        </a:p>
      </dgm:t>
    </dgm:pt>
    <dgm:pt modelId="{A6EFB230-5487-4CDE-B5D3-2A35AE071EDE}" type="sibTrans" cxnId="{4E38F1C5-B14E-4FC6-B62F-C77123DC5D2A}">
      <dgm:prSet/>
      <dgm:spPr/>
      <dgm:t>
        <a:bodyPr/>
        <a:lstStyle/>
        <a:p>
          <a:endParaRPr lang="en-US"/>
        </a:p>
      </dgm:t>
    </dgm:pt>
    <dgm:pt modelId="{4E55347E-1F5E-4CF1-AACD-124ACE0BAC79}">
      <dgm:prSet phldrT="[Text]"/>
      <dgm:spPr/>
      <dgm:t>
        <a:bodyPr/>
        <a:lstStyle/>
        <a:p>
          <a:r>
            <a:rPr lang="en-US" dirty="0"/>
            <a:t>I</a:t>
          </a:r>
          <a:r>
            <a:rPr lang="en-US" baseline="0" dirty="0"/>
            <a:t> would act in the following way because…</a:t>
          </a:r>
          <a:endParaRPr lang="en-US" dirty="0"/>
        </a:p>
      </dgm:t>
    </dgm:pt>
    <dgm:pt modelId="{8C354AE3-0D94-40D4-8654-07D6FABD676C}" type="parTrans" cxnId="{F6D52874-07FC-406A-B283-07C384A23A92}">
      <dgm:prSet/>
      <dgm:spPr/>
      <dgm:t>
        <a:bodyPr/>
        <a:lstStyle/>
        <a:p>
          <a:endParaRPr lang="en-US"/>
        </a:p>
      </dgm:t>
    </dgm:pt>
    <dgm:pt modelId="{FBEBE34B-0F8B-4AAF-8D41-CE13F7F93120}" type="sibTrans" cxnId="{F6D52874-07FC-406A-B283-07C384A23A92}">
      <dgm:prSet/>
      <dgm:spPr/>
      <dgm:t>
        <a:bodyPr/>
        <a:lstStyle/>
        <a:p>
          <a:endParaRPr lang="en-US"/>
        </a:p>
      </dgm:t>
    </dgm:pt>
    <dgm:pt modelId="{7791BFA8-532A-4D2A-A796-05FA8BF3387E}">
      <dgm:prSet phldrT="[Text]"/>
      <dgm:spPr/>
      <dgm:t>
        <a:bodyPr/>
        <a:lstStyle/>
        <a:p>
          <a:r>
            <a:rPr lang="en-US" dirty="0"/>
            <a:t>The man committed a  robbery</a:t>
          </a:r>
        </a:p>
      </dgm:t>
    </dgm:pt>
    <dgm:pt modelId="{8A21F8DF-4F37-4E78-9B2F-8090DC55F622}" type="parTrans" cxnId="{6A236ACA-4959-4D7A-9CFD-7AF22AD1AB0F}">
      <dgm:prSet/>
      <dgm:spPr/>
      <dgm:t>
        <a:bodyPr/>
        <a:lstStyle/>
        <a:p>
          <a:endParaRPr lang="en-US"/>
        </a:p>
      </dgm:t>
    </dgm:pt>
    <dgm:pt modelId="{574A5FB5-2478-45D4-B481-BA1E16B6D1E6}" type="sibTrans" cxnId="{6A236ACA-4959-4D7A-9CFD-7AF22AD1AB0F}">
      <dgm:prSet/>
      <dgm:spPr/>
      <dgm:t>
        <a:bodyPr/>
        <a:lstStyle/>
        <a:p>
          <a:endParaRPr lang="en-US"/>
        </a:p>
      </dgm:t>
    </dgm:pt>
    <dgm:pt modelId="{9C32D440-A8E9-457E-A51D-2CBD9D456D53}">
      <dgm:prSet phldrT="[Text]"/>
      <dgm:spPr/>
      <dgm:t>
        <a:bodyPr/>
        <a:lstStyle/>
        <a:p>
          <a:r>
            <a:rPr lang="en-US" dirty="0"/>
            <a:t>He thus committed a crime that must be reported</a:t>
          </a:r>
        </a:p>
      </dgm:t>
    </dgm:pt>
    <dgm:pt modelId="{2B58D4D2-35FD-4BA3-BFA5-7470924AADF1}" type="parTrans" cxnId="{2DED9322-37EE-423D-B50C-16D13864BCAF}">
      <dgm:prSet/>
      <dgm:spPr/>
      <dgm:t>
        <a:bodyPr/>
        <a:lstStyle/>
        <a:p>
          <a:endParaRPr lang="en-US"/>
        </a:p>
      </dgm:t>
    </dgm:pt>
    <dgm:pt modelId="{9129B777-F990-43FE-9DFB-5E7980B938F7}" type="sibTrans" cxnId="{2DED9322-37EE-423D-B50C-16D13864BCAF}">
      <dgm:prSet/>
      <dgm:spPr/>
      <dgm:t>
        <a:bodyPr/>
        <a:lstStyle/>
        <a:p>
          <a:endParaRPr lang="en-US"/>
        </a:p>
      </dgm:t>
    </dgm:pt>
    <dgm:pt modelId="{096FBC72-A12F-429D-B89E-6CC7FD0733E8}">
      <dgm:prSet phldrT="[Text]"/>
      <dgm:spPr/>
      <dgm:t>
        <a:bodyPr/>
        <a:lstStyle/>
        <a:p>
          <a:r>
            <a:rPr lang="en-US" dirty="0"/>
            <a:t>The man committed a robbery, but his intent was unselfish</a:t>
          </a:r>
        </a:p>
      </dgm:t>
    </dgm:pt>
    <dgm:pt modelId="{F5625853-EEB9-471A-86C0-9814E7DC00A2}" type="parTrans" cxnId="{CDA66400-3BEE-40DD-87B7-C14875570EB4}">
      <dgm:prSet/>
      <dgm:spPr/>
      <dgm:t>
        <a:bodyPr/>
        <a:lstStyle/>
        <a:p>
          <a:endParaRPr lang="en-US"/>
        </a:p>
      </dgm:t>
    </dgm:pt>
    <dgm:pt modelId="{55DD68AD-A2C5-4C9E-9EF8-EDA1C94E1183}" type="sibTrans" cxnId="{CDA66400-3BEE-40DD-87B7-C14875570EB4}">
      <dgm:prSet/>
      <dgm:spPr/>
      <dgm:t>
        <a:bodyPr/>
        <a:lstStyle/>
        <a:p>
          <a:endParaRPr lang="en-US"/>
        </a:p>
      </dgm:t>
    </dgm:pt>
    <dgm:pt modelId="{4D750458-C3A6-4F96-833F-F068CE131AF2}">
      <dgm:prSet phldrT="[Text]"/>
      <dgm:spPr/>
      <dgm:t>
        <a:bodyPr/>
        <a:lstStyle/>
        <a:p>
          <a:r>
            <a:rPr lang="en-US" dirty="0"/>
            <a:t>Deconstruct what it means to commit a crime and apply to context of problem</a:t>
          </a:r>
        </a:p>
      </dgm:t>
    </dgm:pt>
    <dgm:pt modelId="{265094AF-C2FF-4876-9B39-6A962D967B27}" type="parTrans" cxnId="{4E0A157D-9891-4718-881A-0009D5C2B6E9}">
      <dgm:prSet/>
      <dgm:spPr/>
      <dgm:t>
        <a:bodyPr/>
        <a:lstStyle/>
        <a:p>
          <a:endParaRPr lang="en-US"/>
        </a:p>
      </dgm:t>
    </dgm:pt>
    <dgm:pt modelId="{2380F7D5-2A93-4425-8DF9-17C12E79F24A}" type="sibTrans" cxnId="{4E0A157D-9891-4718-881A-0009D5C2B6E9}">
      <dgm:prSet/>
      <dgm:spPr/>
      <dgm:t>
        <a:bodyPr/>
        <a:lstStyle/>
        <a:p>
          <a:endParaRPr lang="en-US"/>
        </a:p>
      </dgm:t>
    </dgm:pt>
    <dgm:pt modelId="{A4C21D52-F978-448B-B2FF-509CBBD3C036}" type="pres">
      <dgm:prSet presAssocID="{1B50C500-006D-4885-B3E8-7A70B6AF691A}" presName="theList" presStyleCnt="0">
        <dgm:presLayoutVars>
          <dgm:dir/>
          <dgm:animLvl val="lvl"/>
          <dgm:resizeHandles val="exact"/>
        </dgm:presLayoutVars>
      </dgm:prSet>
      <dgm:spPr/>
    </dgm:pt>
    <dgm:pt modelId="{678D2EF0-65C7-4DA5-B687-FC7361933E72}" type="pres">
      <dgm:prSet presAssocID="{1D849CCA-3A8B-4776-84BD-ABEFFFD0FE18}" presName="compNode" presStyleCnt="0"/>
      <dgm:spPr/>
    </dgm:pt>
    <dgm:pt modelId="{4ECF1605-E8B7-46A0-A15C-C0C6036F5BD2}" type="pres">
      <dgm:prSet presAssocID="{1D849CCA-3A8B-4776-84BD-ABEFFFD0FE18}" presName="aNode" presStyleLbl="bgShp" presStyleIdx="0" presStyleCnt="3"/>
      <dgm:spPr/>
    </dgm:pt>
    <dgm:pt modelId="{183C8A4F-AAEB-4D64-A504-7535CA32BBDF}" type="pres">
      <dgm:prSet presAssocID="{1D849CCA-3A8B-4776-84BD-ABEFFFD0FE18}" presName="textNode" presStyleLbl="bgShp" presStyleIdx="0" presStyleCnt="3"/>
      <dgm:spPr/>
    </dgm:pt>
    <dgm:pt modelId="{0210D893-ACC9-405C-AEFE-1F5A1CD5D145}" type="pres">
      <dgm:prSet presAssocID="{1D849CCA-3A8B-4776-84BD-ABEFFFD0FE18}" presName="compChildNode" presStyleCnt="0"/>
      <dgm:spPr/>
    </dgm:pt>
    <dgm:pt modelId="{30612077-FBA7-4B9F-B13C-E7732E03B2BA}" type="pres">
      <dgm:prSet presAssocID="{1D849CCA-3A8B-4776-84BD-ABEFFFD0FE18}" presName="theInnerList" presStyleCnt="0"/>
      <dgm:spPr/>
    </dgm:pt>
    <dgm:pt modelId="{A910608C-828A-4213-B616-131FF2654CE6}" type="pres">
      <dgm:prSet presAssocID="{57AF725A-E4A5-41DC-ABC4-0905E7255BC5}" presName="childNode" presStyleLbl="node1" presStyleIdx="0" presStyleCnt="9">
        <dgm:presLayoutVars>
          <dgm:bulletEnabled val="1"/>
        </dgm:presLayoutVars>
      </dgm:prSet>
      <dgm:spPr/>
    </dgm:pt>
    <dgm:pt modelId="{865543FA-37C9-4661-8F6C-B15E5501D38F}" type="pres">
      <dgm:prSet presAssocID="{57AF725A-E4A5-41DC-ABC4-0905E7255BC5}" presName="aSpace2" presStyleCnt="0"/>
      <dgm:spPr/>
    </dgm:pt>
    <dgm:pt modelId="{3ED5F268-314A-4F6D-ABCA-16B1FC1B6441}" type="pres">
      <dgm:prSet presAssocID="{7791BFA8-532A-4D2A-A796-05FA8BF3387E}" presName="childNode" presStyleLbl="node1" presStyleIdx="1" presStyleCnt="9">
        <dgm:presLayoutVars>
          <dgm:bulletEnabled val="1"/>
        </dgm:presLayoutVars>
      </dgm:prSet>
      <dgm:spPr/>
    </dgm:pt>
    <dgm:pt modelId="{DB00FB66-A637-4B94-B7C2-88A0A1970A80}" type="pres">
      <dgm:prSet presAssocID="{7791BFA8-532A-4D2A-A796-05FA8BF3387E}" presName="aSpace2" presStyleCnt="0"/>
      <dgm:spPr/>
    </dgm:pt>
    <dgm:pt modelId="{87916440-FD1B-411D-89AC-A05CFC9B9BAC}" type="pres">
      <dgm:prSet presAssocID="{9C32D440-A8E9-457E-A51D-2CBD9D456D53}" presName="childNode" presStyleLbl="node1" presStyleIdx="2" presStyleCnt="9">
        <dgm:presLayoutVars>
          <dgm:bulletEnabled val="1"/>
        </dgm:presLayoutVars>
      </dgm:prSet>
      <dgm:spPr/>
    </dgm:pt>
    <dgm:pt modelId="{8D04C6D4-E2A0-4E76-84EA-CD762FDE794F}" type="pres">
      <dgm:prSet presAssocID="{1D849CCA-3A8B-4776-84BD-ABEFFFD0FE18}" presName="aSpace" presStyleCnt="0"/>
      <dgm:spPr/>
    </dgm:pt>
    <dgm:pt modelId="{EF34AAE3-439B-4289-A7FF-D6605D6BDF5B}" type="pres">
      <dgm:prSet presAssocID="{B4D00D39-CBF9-4DCA-9C0D-8A705387058E}" presName="compNode" presStyleCnt="0"/>
      <dgm:spPr/>
    </dgm:pt>
    <dgm:pt modelId="{DCC97842-5FA1-43EB-B17B-A1BDB801533B}" type="pres">
      <dgm:prSet presAssocID="{B4D00D39-CBF9-4DCA-9C0D-8A705387058E}" presName="aNode" presStyleLbl="bgShp" presStyleIdx="1" presStyleCnt="3"/>
      <dgm:spPr/>
    </dgm:pt>
    <dgm:pt modelId="{03CBB0AF-232F-4B41-9020-A64615B53F57}" type="pres">
      <dgm:prSet presAssocID="{B4D00D39-CBF9-4DCA-9C0D-8A705387058E}" presName="textNode" presStyleLbl="bgShp" presStyleIdx="1" presStyleCnt="3"/>
      <dgm:spPr/>
    </dgm:pt>
    <dgm:pt modelId="{5714EC31-E169-45C2-B801-1F1619626F60}" type="pres">
      <dgm:prSet presAssocID="{B4D00D39-CBF9-4DCA-9C0D-8A705387058E}" presName="compChildNode" presStyleCnt="0"/>
      <dgm:spPr/>
    </dgm:pt>
    <dgm:pt modelId="{826A5BAE-504E-4A0C-BA53-25D1BD086ECE}" type="pres">
      <dgm:prSet presAssocID="{B4D00D39-CBF9-4DCA-9C0D-8A705387058E}" presName="theInnerList" presStyleCnt="0"/>
      <dgm:spPr/>
    </dgm:pt>
    <dgm:pt modelId="{3CBB9F92-3DB4-4B75-B175-426752389FA2}" type="pres">
      <dgm:prSet presAssocID="{871BEB01-144C-4454-94DE-84B4437C5030}" presName="childNode" presStyleLbl="node1" presStyleIdx="3" presStyleCnt="9">
        <dgm:presLayoutVars>
          <dgm:bulletEnabled val="1"/>
        </dgm:presLayoutVars>
      </dgm:prSet>
      <dgm:spPr/>
    </dgm:pt>
    <dgm:pt modelId="{1891AE5D-A172-45EB-8224-0835886D07B7}" type="pres">
      <dgm:prSet presAssocID="{871BEB01-144C-4454-94DE-84B4437C5030}" presName="aSpace2" presStyleCnt="0"/>
      <dgm:spPr/>
    </dgm:pt>
    <dgm:pt modelId="{FA828340-AB0D-41F9-AB1A-7103B2E1326E}" type="pres">
      <dgm:prSet presAssocID="{096FBC72-A12F-429D-B89E-6CC7FD0733E8}" presName="childNode" presStyleLbl="node1" presStyleIdx="4" presStyleCnt="9">
        <dgm:presLayoutVars>
          <dgm:bulletEnabled val="1"/>
        </dgm:presLayoutVars>
      </dgm:prSet>
      <dgm:spPr/>
    </dgm:pt>
    <dgm:pt modelId="{52EE1449-38DC-4610-9BCE-6B2F2C21A326}" type="pres">
      <dgm:prSet presAssocID="{096FBC72-A12F-429D-B89E-6CC7FD0733E8}" presName="aSpace2" presStyleCnt="0"/>
      <dgm:spPr/>
    </dgm:pt>
    <dgm:pt modelId="{66F94259-836E-472B-8641-9A67D8435120}" type="pres">
      <dgm:prSet presAssocID="{E2260A2C-12F4-47D6-8348-116E287DFDAF}" presName="childNode" presStyleLbl="node1" presStyleIdx="5" presStyleCnt="9" custLinFactNeighborY="5123">
        <dgm:presLayoutVars>
          <dgm:bulletEnabled val="1"/>
        </dgm:presLayoutVars>
      </dgm:prSet>
      <dgm:spPr/>
    </dgm:pt>
    <dgm:pt modelId="{7582E490-D868-4CDA-BB67-591EE233BA93}" type="pres">
      <dgm:prSet presAssocID="{B4D00D39-CBF9-4DCA-9C0D-8A705387058E}" presName="aSpace" presStyleCnt="0"/>
      <dgm:spPr/>
    </dgm:pt>
    <dgm:pt modelId="{CC357E53-9331-4D0D-9511-15715201A924}" type="pres">
      <dgm:prSet presAssocID="{5F8D770F-6731-4307-8903-0F38DF285FB6}" presName="compNode" presStyleCnt="0"/>
      <dgm:spPr/>
    </dgm:pt>
    <dgm:pt modelId="{458AA448-5038-4695-8397-99CE287DA3C1}" type="pres">
      <dgm:prSet presAssocID="{5F8D770F-6731-4307-8903-0F38DF285FB6}" presName="aNode" presStyleLbl="bgShp" presStyleIdx="2" presStyleCnt="3"/>
      <dgm:spPr/>
    </dgm:pt>
    <dgm:pt modelId="{A54AD6B9-BD23-49F8-AF8A-B5456E327545}" type="pres">
      <dgm:prSet presAssocID="{5F8D770F-6731-4307-8903-0F38DF285FB6}" presName="textNode" presStyleLbl="bgShp" presStyleIdx="2" presStyleCnt="3"/>
      <dgm:spPr/>
    </dgm:pt>
    <dgm:pt modelId="{20577512-0351-4259-BA20-494B6E487C4E}" type="pres">
      <dgm:prSet presAssocID="{5F8D770F-6731-4307-8903-0F38DF285FB6}" presName="compChildNode" presStyleCnt="0"/>
      <dgm:spPr/>
    </dgm:pt>
    <dgm:pt modelId="{59D26A25-6FB5-4FC2-9D65-68CC06851ABD}" type="pres">
      <dgm:prSet presAssocID="{5F8D770F-6731-4307-8903-0F38DF285FB6}" presName="theInnerList" presStyleCnt="0"/>
      <dgm:spPr/>
    </dgm:pt>
    <dgm:pt modelId="{9D956F95-8AF1-4F0F-98B8-7CA2B99D3CE6}" type="pres">
      <dgm:prSet presAssocID="{EFB5B149-F099-4A75-B16A-3D4A5740C75A}" presName="childNode" presStyleLbl="node1" presStyleIdx="6" presStyleCnt="9">
        <dgm:presLayoutVars>
          <dgm:bulletEnabled val="1"/>
        </dgm:presLayoutVars>
      </dgm:prSet>
      <dgm:spPr/>
    </dgm:pt>
    <dgm:pt modelId="{0DC117FA-69E0-4F99-A8AE-4E0687AE737C}" type="pres">
      <dgm:prSet presAssocID="{EFB5B149-F099-4A75-B16A-3D4A5740C75A}" presName="aSpace2" presStyleCnt="0"/>
      <dgm:spPr/>
    </dgm:pt>
    <dgm:pt modelId="{C723D51B-C5CC-4E76-987C-99A2B3B9D576}" type="pres">
      <dgm:prSet presAssocID="{4D750458-C3A6-4F96-833F-F068CE131AF2}" presName="childNode" presStyleLbl="node1" presStyleIdx="7" presStyleCnt="9">
        <dgm:presLayoutVars>
          <dgm:bulletEnabled val="1"/>
        </dgm:presLayoutVars>
      </dgm:prSet>
      <dgm:spPr/>
    </dgm:pt>
    <dgm:pt modelId="{3FA224FF-E28B-4E40-A5DC-7633E3EA9C3B}" type="pres">
      <dgm:prSet presAssocID="{4D750458-C3A6-4F96-833F-F068CE131AF2}" presName="aSpace2" presStyleCnt="0"/>
      <dgm:spPr/>
    </dgm:pt>
    <dgm:pt modelId="{1C729D63-9783-4E7F-B986-5B4C4A681362}" type="pres">
      <dgm:prSet presAssocID="{4E55347E-1F5E-4CF1-AACD-124ACE0BAC79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DA66400-3BEE-40DD-87B7-C14875570EB4}" srcId="{B4D00D39-CBF9-4DCA-9C0D-8A705387058E}" destId="{096FBC72-A12F-429D-B89E-6CC7FD0733E8}" srcOrd="1" destOrd="0" parTransId="{F5625853-EEB9-471A-86C0-9814E7DC00A2}" sibTransId="{55DD68AD-A2C5-4C9E-9EF8-EDA1C94E1183}"/>
    <dgm:cxn modelId="{71041F07-B4FE-47FB-A794-E8EC648A36A6}" type="presOf" srcId="{871BEB01-144C-4454-94DE-84B4437C5030}" destId="{3CBB9F92-3DB4-4B75-B175-426752389FA2}" srcOrd="0" destOrd="0" presId="urn:microsoft.com/office/officeart/2005/8/layout/lProcess2"/>
    <dgm:cxn modelId="{2DED9322-37EE-423D-B50C-16D13864BCAF}" srcId="{1D849CCA-3A8B-4776-84BD-ABEFFFD0FE18}" destId="{9C32D440-A8E9-457E-A51D-2CBD9D456D53}" srcOrd="2" destOrd="0" parTransId="{2B58D4D2-35FD-4BA3-BFA5-7470924AADF1}" sibTransId="{9129B777-F990-43FE-9DFB-5E7980B938F7}"/>
    <dgm:cxn modelId="{69167124-CFD6-425A-88D4-7AE79D8B3F78}" type="presOf" srcId="{4D750458-C3A6-4F96-833F-F068CE131AF2}" destId="{C723D51B-C5CC-4E76-987C-99A2B3B9D576}" srcOrd="0" destOrd="0" presId="urn:microsoft.com/office/officeart/2005/8/layout/lProcess2"/>
    <dgm:cxn modelId="{24C80D34-A43B-4251-8DFD-B112A1C9C6DC}" type="presOf" srcId="{1B50C500-006D-4885-B3E8-7A70B6AF691A}" destId="{A4C21D52-F978-448B-B2FF-509CBBD3C036}" srcOrd="0" destOrd="0" presId="urn:microsoft.com/office/officeart/2005/8/layout/lProcess2"/>
    <dgm:cxn modelId="{16D8AA5F-DE36-431D-8B17-3EE779197C08}" srcId="{B4D00D39-CBF9-4DCA-9C0D-8A705387058E}" destId="{E2260A2C-12F4-47D6-8348-116E287DFDAF}" srcOrd="2" destOrd="0" parTransId="{6F20DFCC-A063-472D-9D85-1981A427F282}" sibTransId="{A943AB16-FDC1-41ED-9C5D-968DCFD61178}"/>
    <dgm:cxn modelId="{A7F70E62-0E2A-4037-BC5A-4C75536C11E2}" type="presOf" srcId="{1D849CCA-3A8B-4776-84BD-ABEFFFD0FE18}" destId="{183C8A4F-AAEB-4D64-A504-7535CA32BBDF}" srcOrd="1" destOrd="0" presId="urn:microsoft.com/office/officeart/2005/8/layout/lProcess2"/>
    <dgm:cxn modelId="{58D57647-0E6D-4759-ADB6-D91CE2D2E32F}" type="presOf" srcId="{096FBC72-A12F-429D-B89E-6CC7FD0733E8}" destId="{FA828340-AB0D-41F9-AB1A-7103B2E1326E}" srcOrd="0" destOrd="0" presId="urn:microsoft.com/office/officeart/2005/8/layout/lProcess2"/>
    <dgm:cxn modelId="{966EC167-6F71-4F24-AA08-4E82FFDC451B}" srcId="{1B50C500-006D-4885-B3E8-7A70B6AF691A}" destId="{B4D00D39-CBF9-4DCA-9C0D-8A705387058E}" srcOrd="1" destOrd="0" parTransId="{63DFD902-4C39-465A-B610-A15941DEA5FF}" sibTransId="{575E317B-C129-4679-AE52-261D78B86A7B}"/>
    <dgm:cxn modelId="{D7AA0948-4039-4C09-A8A3-665A6B24BC48}" srcId="{1D849CCA-3A8B-4776-84BD-ABEFFFD0FE18}" destId="{57AF725A-E4A5-41DC-ABC4-0905E7255BC5}" srcOrd="0" destOrd="0" parTransId="{FF68156B-A6CD-4A72-8302-27C5D1CB8C7B}" sibTransId="{214657CC-7BC5-48C7-90C5-2E432A17E852}"/>
    <dgm:cxn modelId="{DA01BC71-06BD-4DC4-9F2E-BD1C9238F683}" type="presOf" srcId="{4E55347E-1F5E-4CF1-AACD-124ACE0BAC79}" destId="{1C729D63-9783-4E7F-B986-5B4C4A681362}" srcOrd="0" destOrd="0" presId="urn:microsoft.com/office/officeart/2005/8/layout/lProcess2"/>
    <dgm:cxn modelId="{F6D52874-07FC-406A-B283-07C384A23A92}" srcId="{5F8D770F-6731-4307-8903-0F38DF285FB6}" destId="{4E55347E-1F5E-4CF1-AACD-124ACE0BAC79}" srcOrd="2" destOrd="0" parTransId="{8C354AE3-0D94-40D4-8654-07D6FABD676C}" sibTransId="{FBEBE34B-0F8B-4AAF-8D41-CE13F7F93120}"/>
    <dgm:cxn modelId="{18A6E659-74EA-4436-AAAC-B259037AC59D}" type="presOf" srcId="{7791BFA8-532A-4D2A-A796-05FA8BF3387E}" destId="{3ED5F268-314A-4F6D-ABCA-16B1FC1B6441}" srcOrd="0" destOrd="0" presId="urn:microsoft.com/office/officeart/2005/8/layout/lProcess2"/>
    <dgm:cxn modelId="{9F62417A-2D32-4D54-8F28-2B4FAB35A09F}" type="presOf" srcId="{EFB5B149-F099-4A75-B16A-3D4A5740C75A}" destId="{9D956F95-8AF1-4F0F-98B8-7CA2B99D3CE6}" srcOrd="0" destOrd="0" presId="urn:microsoft.com/office/officeart/2005/8/layout/lProcess2"/>
    <dgm:cxn modelId="{E744785A-8A84-4A79-8ABA-20BC59709B47}" type="presOf" srcId="{5F8D770F-6731-4307-8903-0F38DF285FB6}" destId="{458AA448-5038-4695-8397-99CE287DA3C1}" srcOrd="0" destOrd="0" presId="urn:microsoft.com/office/officeart/2005/8/layout/lProcess2"/>
    <dgm:cxn modelId="{4E0A157D-9891-4718-881A-0009D5C2B6E9}" srcId="{5F8D770F-6731-4307-8903-0F38DF285FB6}" destId="{4D750458-C3A6-4F96-833F-F068CE131AF2}" srcOrd="1" destOrd="0" parTransId="{265094AF-C2FF-4876-9B39-6A962D967B27}" sibTransId="{2380F7D5-2A93-4425-8DF9-17C12E79F24A}"/>
    <dgm:cxn modelId="{E7D0EB81-7247-46EB-A004-CFACAB2516BB}" type="presOf" srcId="{E2260A2C-12F4-47D6-8348-116E287DFDAF}" destId="{66F94259-836E-472B-8641-9A67D8435120}" srcOrd="0" destOrd="0" presId="urn:microsoft.com/office/officeart/2005/8/layout/lProcess2"/>
    <dgm:cxn modelId="{43305CA2-9E25-4F3C-8AEA-ABCF4AAE6C90}" srcId="{1B50C500-006D-4885-B3E8-7A70B6AF691A}" destId="{1D849CCA-3A8B-4776-84BD-ABEFFFD0FE18}" srcOrd="0" destOrd="0" parTransId="{B0AD8A2D-6313-46D5-A3CF-815F038326B9}" sibTransId="{1AAF1A12-04B6-4E8B-A421-EA01EE253ACF}"/>
    <dgm:cxn modelId="{C11D37A4-F27B-45CC-AA01-18A34D40F380}" srcId="{B4D00D39-CBF9-4DCA-9C0D-8A705387058E}" destId="{871BEB01-144C-4454-94DE-84B4437C5030}" srcOrd="0" destOrd="0" parTransId="{0254509F-3347-4713-AF30-0B84E987D227}" sibTransId="{1008CB6B-DC88-4681-94E0-9EE3309B8367}"/>
    <dgm:cxn modelId="{4E38F1C5-B14E-4FC6-B62F-C77123DC5D2A}" srcId="{5F8D770F-6731-4307-8903-0F38DF285FB6}" destId="{EFB5B149-F099-4A75-B16A-3D4A5740C75A}" srcOrd="0" destOrd="0" parTransId="{E6EDD31D-4DC5-4CB0-A6D6-B52186466E68}" sibTransId="{A6EFB230-5487-4CDE-B5D3-2A35AE071EDE}"/>
    <dgm:cxn modelId="{6A236ACA-4959-4D7A-9CFD-7AF22AD1AB0F}" srcId="{1D849CCA-3A8B-4776-84BD-ABEFFFD0FE18}" destId="{7791BFA8-532A-4D2A-A796-05FA8BF3387E}" srcOrd="1" destOrd="0" parTransId="{8A21F8DF-4F37-4E78-9B2F-8090DC55F622}" sibTransId="{574A5FB5-2478-45D4-B481-BA1E16B6D1E6}"/>
    <dgm:cxn modelId="{55E54FD8-9CC9-4762-ABE4-0F176F5D778D}" type="presOf" srcId="{57AF725A-E4A5-41DC-ABC4-0905E7255BC5}" destId="{A910608C-828A-4213-B616-131FF2654CE6}" srcOrd="0" destOrd="0" presId="urn:microsoft.com/office/officeart/2005/8/layout/lProcess2"/>
    <dgm:cxn modelId="{8F3ACCDF-D026-4898-8985-5BA5781BB4BA}" type="presOf" srcId="{9C32D440-A8E9-457E-A51D-2CBD9D456D53}" destId="{87916440-FD1B-411D-89AC-A05CFC9B9BAC}" srcOrd="0" destOrd="0" presId="urn:microsoft.com/office/officeart/2005/8/layout/lProcess2"/>
    <dgm:cxn modelId="{A7F7DFF3-ADF7-435F-A4C5-C97D8FEE143E}" srcId="{1B50C500-006D-4885-B3E8-7A70B6AF691A}" destId="{5F8D770F-6731-4307-8903-0F38DF285FB6}" srcOrd="2" destOrd="0" parTransId="{33430834-E2D7-43B9-8DB3-4F5A0ECA08D2}" sibTransId="{815975D3-AB21-464B-86DB-C269A214E0B2}"/>
    <dgm:cxn modelId="{0D45AEF4-753E-4D08-90D0-DEA6279F46B8}" type="presOf" srcId="{1D849CCA-3A8B-4776-84BD-ABEFFFD0FE18}" destId="{4ECF1605-E8B7-46A0-A15C-C0C6036F5BD2}" srcOrd="0" destOrd="0" presId="urn:microsoft.com/office/officeart/2005/8/layout/lProcess2"/>
    <dgm:cxn modelId="{546926F8-CEF6-4C13-BA94-8A59E280300F}" type="presOf" srcId="{B4D00D39-CBF9-4DCA-9C0D-8A705387058E}" destId="{03CBB0AF-232F-4B41-9020-A64615B53F57}" srcOrd="1" destOrd="0" presId="urn:microsoft.com/office/officeart/2005/8/layout/lProcess2"/>
    <dgm:cxn modelId="{C214C9F8-977A-4F6B-82BD-EDAE05757A65}" type="presOf" srcId="{B4D00D39-CBF9-4DCA-9C0D-8A705387058E}" destId="{DCC97842-5FA1-43EB-B17B-A1BDB801533B}" srcOrd="0" destOrd="0" presId="urn:microsoft.com/office/officeart/2005/8/layout/lProcess2"/>
    <dgm:cxn modelId="{7EFDE3F8-9707-425B-97FA-3493DB06B5EF}" type="presOf" srcId="{5F8D770F-6731-4307-8903-0F38DF285FB6}" destId="{A54AD6B9-BD23-49F8-AF8A-B5456E327545}" srcOrd="1" destOrd="0" presId="urn:microsoft.com/office/officeart/2005/8/layout/lProcess2"/>
    <dgm:cxn modelId="{2A841CEC-7F82-48B1-A3BD-06C3D02927B5}" type="presParOf" srcId="{A4C21D52-F978-448B-B2FF-509CBBD3C036}" destId="{678D2EF0-65C7-4DA5-B687-FC7361933E72}" srcOrd="0" destOrd="0" presId="urn:microsoft.com/office/officeart/2005/8/layout/lProcess2"/>
    <dgm:cxn modelId="{7BDD536B-EA71-417C-A650-90AAEDC143D0}" type="presParOf" srcId="{678D2EF0-65C7-4DA5-B687-FC7361933E72}" destId="{4ECF1605-E8B7-46A0-A15C-C0C6036F5BD2}" srcOrd="0" destOrd="0" presId="urn:microsoft.com/office/officeart/2005/8/layout/lProcess2"/>
    <dgm:cxn modelId="{398FDFA6-16CB-476E-BA80-BA2A35EAE519}" type="presParOf" srcId="{678D2EF0-65C7-4DA5-B687-FC7361933E72}" destId="{183C8A4F-AAEB-4D64-A504-7535CA32BBDF}" srcOrd="1" destOrd="0" presId="urn:microsoft.com/office/officeart/2005/8/layout/lProcess2"/>
    <dgm:cxn modelId="{BC1E1F31-E037-44AF-8C43-4B2558DD9424}" type="presParOf" srcId="{678D2EF0-65C7-4DA5-B687-FC7361933E72}" destId="{0210D893-ACC9-405C-AEFE-1F5A1CD5D145}" srcOrd="2" destOrd="0" presId="urn:microsoft.com/office/officeart/2005/8/layout/lProcess2"/>
    <dgm:cxn modelId="{771E3380-0319-4302-95AF-8BF42DDAC262}" type="presParOf" srcId="{0210D893-ACC9-405C-AEFE-1F5A1CD5D145}" destId="{30612077-FBA7-4B9F-B13C-E7732E03B2BA}" srcOrd="0" destOrd="0" presId="urn:microsoft.com/office/officeart/2005/8/layout/lProcess2"/>
    <dgm:cxn modelId="{C030DBFE-A89D-496C-A144-D521C3DC2426}" type="presParOf" srcId="{30612077-FBA7-4B9F-B13C-E7732E03B2BA}" destId="{A910608C-828A-4213-B616-131FF2654CE6}" srcOrd="0" destOrd="0" presId="urn:microsoft.com/office/officeart/2005/8/layout/lProcess2"/>
    <dgm:cxn modelId="{32A9595F-35CD-4D22-8881-1F049759BF94}" type="presParOf" srcId="{30612077-FBA7-4B9F-B13C-E7732E03B2BA}" destId="{865543FA-37C9-4661-8F6C-B15E5501D38F}" srcOrd="1" destOrd="0" presId="urn:microsoft.com/office/officeart/2005/8/layout/lProcess2"/>
    <dgm:cxn modelId="{19700364-6057-4EF0-A206-6DB10A873EC9}" type="presParOf" srcId="{30612077-FBA7-4B9F-B13C-E7732E03B2BA}" destId="{3ED5F268-314A-4F6D-ABCA-16B1FC1B6441}" srcOrd="2" destOrd="0" presId="urn:microsoft.com/office/officeart/2005/8/layout/lProcess2"/>
    <dgm:cxn modelId="{0867D1A3-DEEE-4C19-9619-C4087804F55D}" type="presParOf" srcId="{30612077-FBA7-4B9F-B13C-E7732E03B2BA}" destId="{DB00FB66-A637-4B94-B7C2-88A0A1970A80}" srcOrd="3" destOrd="0" presId="urn:microsoft.com/office/officeart/2005/8/layout/lProcess2"/>
    <dgm:cxn modelId="{B0A45F7E-B4A7-4D15-8A2E-AB4D987C2325}" type="presParOf" srcId="{30612077-FBA7-4B9F-B13C-E7732E03B2BA}" destId="{87916440-FD1B-411D-89AC-A05CFC9B9BAC}" srcOrd="4" destOrd="0" presId="urn:microsoft.com/office/officeart/2005/8/layout/lProcess2"/>
    <dgm:cxn modelId="{C9710358-0278-492A-B50A-555D100F9D0F}" type="presParOf" srcId="{A4C21D52-F978-448B-B2FF-509CBBD3C036}" destId="{8D04C6D4-E2A0-4E76-84EA-CD762FDE794F}" srcOrd="1" destOrd="0" presId="urn:microsoft.com/office/officeart/2005/8/layout/lProcess2"/>
    <dgm:cxn modelId="{E85D2D69-CED9-470C-819B-6992EB53D65C}" type="presParOf" srcId="{A4C21D52-F978-448B-B2FF-509CBBD3C036}" destId="{EF34AAE3-439B-4289-A7FF-D6605D6BDF5B}" srcOrd="2" destOrd="0" presId="urn:microsoft.com/office/officeart/2005/8/layout/lProcess2"/>
    <dgm:cxn modelId="{CED74E31-E25F-4264-892B-6DD905AE88F9}" type="presParOf" srcId="{EF34AAE3-439B-4289-A7FF-D6605D6BDF5B}" destId="{DCC97842-5FA1-43EB-B17B-A1BDB801533B}" srcOrd="0" destOrd="0" presId="urn:microsoft.com/office/officeart/2005/8/layout/lProcess2"/>
    <dgm:cxn modelId="{8FAB91BA-A905-4202-BD2C-732D6402576D}" type="presParOf" srcId="{EF34AAE3-439B-4289-A7FF-D6605D6BDF5B}" destId="{03CBB0AF-232F-4B41-9020-A64615B53F57}" srcOrd="1" destOrd="0" presId="urn:microsoft.com/office/officeart/2005/8/layout/lProcess2"/>
    <dgm:cxn modelId="{577F986E-BB1A-4E69-8E71-BA74B1DE8531}" type="presParOf" srcId="{EF34AAE3-439B-4289-A7FF-D6605D6BDF5B}" destId="{5714EC31-E169-45C2-B801-1F1619626F60}" srcOrd="2" destOrd="0" presId="urn:microsoft.com/office/officeart/2005/8/layout/lProcess2"/>
    <dgm:cxn modelId="{B96B1F2E-1A77-42AE-AB25-684C78877AB4}" type="presParOf" srcId="{5714EC31-E169-45C2-B801-1F1619626F60}" destId="{826A5BAE-504E-4A0C-BA53-25D1BD086ECE}" srcOrd="0" destOrd="0" presId="urn:microsoft.com/office/officeart/2005/8/layout/lProcess2"/>
    <dgm:cxn modelId="{928667E5-A5BB-496D-B86E-ACF9A62342E6}" type="presParOf" srcId="{826A5BAE-504E-4A0C-BA53-25D1BD086ECE}" destId="{3CBB9F92-3DB4-4B75-B175-426752389FA2}" srcOrd="0" destOrd="0" presId="urn:microsoft.com/office/officeart/2005/8/layout/lProcess2"/>
    <dgm:cxn modelId="{048C1128-44CE-4068-AF03-4E31E0E6C93A}" type="presParOf" srcId="{826A5BAE-504E-4A0C-BA53-25D1BD086ECE}" destId="{1891AE5D-A172-45EB-8224-0835886D07B7}" srcOrd="1" destOrd="0" presId="urn:microsoft.com/office/officeart/2005/8/layout/lProcess2"/>
    <dgm:cxn modelId="{720E66EE-F82E-4C73-92B1-7908A061BAB1}" type="presParOf" srcId="{826A5BAE-504E-4A0C-BA53-25D1BD086ECE}" destId="{FA828340-AB0D-41F9-AB1A-7103B2E1326E}" srcOrd="2" destOrd="0" presId="urn:microsoft.com/office/officeart/2005/8/layout/lProcess2"/>
    <dgm:cxn modelId="{E709E26F-0B71-4EFB-88B8-43BA27F3462D}" type="presParOf" srcId="{826A5BAE-504E-4A0C-BA53-25D1BD086ECE}" destId="{52EE1449-38DC-4610-9BCE-6B2F2C21A326}" srcOrd="3" destOrd="0" presId="urn:microsoft.com/office/officeart/2005/8/layout/lProcess2"/>
    <dgm:cxn modelId="{784798ED-14EC-4F24-B598-A3BF309346AA}" type="presParOf" srcId="{826A5BAE-504E-4A0C-BA53-25D1BD086ECE}" destId="{66F94259-836E-472B-8641-9A67D8435120}" srcOrd="4" destOrd="0" presId="urn:microsoft.com/office/officeart/2005/8/layout/lProcess2"/>
    <dgm:cxn modelId="{9D42AAC3-12F7-4DA7-9BF4-E337D5490931}" type="presParOf" srcId="{A4C21D52-F978-448B-B2FF-509CBBD3C036}" destId="{7582E490-D868-4CDA-BB67-591EE233BA93}" srcOrd="3" destOrd="0" presId="urn:microsoft.com/office/officeart/2005/8/layout/lProcess2"/>
    <dgm:cxn modelId="{1C48BE6F-32EC-4FB5-BAF6-320399AF855B}" type="presParOf" srcId="{A4C21D52-F978-448B-B2FF-509CBBD3C036}" destId="{CC357E53-9331-4D0D-9511-15715201A924}" srcOrd="4" destOrd="0" presId="urn:microsoft.com/office/officeart/2005/8/layout/lProcess2"/>
    <dgm:cxn modelId="{D548D53D-0190-43B1-B56F-981770E622D9}" type="presParOf" srcId="{CC357E53-9331-4D0D-9511-15715201A924}" destId="{458AA448-5038-4695-8397-99CE287DA3C1}" srcOrd="0" destOrd="0" presId="urn:microsoft.com/office/officeart/2005/8/layout/lProcess2"/>
    <dgm:cxn modelId="{8F597CF4-654B-4E1F-BEA6-74B8C4AD18DA}" type="presParOf" srcId="{CC357E53-9331-4D0D-9511-15715201A924}" destId="{A54AD6B9-BD23-49F8-AF8A-B5456E327545}" srcOrd="1" destOrd="0" presId="urn:microsoft.com/office/officeart/2005/8/layout/lProcess2"/>
    <dgm:cxn modelId="{FF64529F-C124-4232-90AF-237415272E00}" type="presParOf" srcId="{CC357E53-9331-4D0D-9511-15715201A924}" destId="{20577512-0351-4259-BA20-494B6E487C4E}" srcOrd="2" destOrd="0" presId="urn:microsoft.com/office/officeart/2005/8/layout/lProcess2"/>
    <dgm:cxn modelId="{067E1EA5-1485-4781-A02A-7ED4925AB637}" type="presParOf" srcId="{20577512-0351-4259-BA20-494B6E487C4E}" destId="{59D26A25-6FB5-4FC2-9D65-68CC06851ABD}" srcOrd="0" destOrd="0" presId="urn:microsoft.com/office/officeart/2005/8/layout/lProcess2"/>
    <dgm:cxn modelId="{66EF4C59-5420-447A-80ED-53019FADA355}" type="presParOf" srcId="{59D26A25-6FB5-4FC2-9D65-68CC06851ABD}" destId="{9D956F95-8AF1-4F0F-98B8-7CA2B99D3CE6}" srcOrd="0" destOrd="0" presId="urn:microsoft.com/office/officeart/2005/8/layout/lProcess2"/>
    <dgm:cxn modelId="{62D35429-D388-4A27-9D01-F4843D66C1BE}" type="presParOf" srcId="{59D26A25-6FB5-4FC2-9D65-68CC06851ABD}" destId="{0DC117FA-69E0-4F99-A8AE-4E0687AE737C}" srcOrd="1" destOrd="0" presId="urn:microsoft.com/office/officeart/2005/8/layout/lProcess2"/>
    <dgm:cxn modelId="{F56F99D4-993A-4D02-968E-01D904F34DA6}" type="presParOf" srcId="{59D26A25-6FB5-4FC2-9D65-68CC06851ABD}" destId="{C723D51B-C5CC-4E76-987C-99A2B3B9D576}" srcOrd="2" destOrd="0" presId="urn:microsoft.com/office/officeart/2005/8/layout/lProcess2"/>
    <dgm:cxn modelId="{91F75E6F-66A2-483F-A718-FB70B5982752}" type="presParOf" srcId="{59D26A25-6FB5-4FC2-9D65-68CC06851ABD}" destId="{3FA224FF-E28B-4E40-A5DC-7633E3EA9C3B}" srcOrd="3" destOrd="0" presId="urn:microsoft.com/office/officeart/2005/8/layout/lProcess2"/>
    <dgm:cxn modelId="{010EA5DE-577A-42B9-A666-785F047BDFA6}" type="presParOf" srcId="{59D26A25-6FB5-4FC2-9D65-68CC06851ABD}" destId="{1C729D63-9783-4E7F-B986-5B4C4A6813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0C500-006D-4885-B3E8-7A70B6AF691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D849CCA-3A8B-4776-84BD-ABEFFFD0FE18}">
      <dgm:prSet phldrT="[Text]"/>
      <dgm:spPr/>
      <dgm:t>
        <a:bodyPr/>
        <a:lstStyle/>
        <a:p>
          <a:r>
            <a:rPr lang="en-US" dirty="0"/>
            <a:t>Dualism</a:t>
          </a:r>
        </a:p>
      </dgm:t>
    </dgm:pt>
    <dgm:pt modelId="{B0AD8A2D-6313-46D5-A3CF-815F038326B9}" type="parTrans" cxnId="{43305CA2-9E25-4F3C-8AEA-ABCF4AAE6C90}">
      <dgm:prSet/>
      <dgm:spPr/>
      <dgm:t>
        <a:bodyPr/>
        <a:lstStyle/>
        <a:p>
          <a:endParaRPr lang="en-US"/>
        </a:p>
      </dgm:t>
    </dgm:pt>
    <dgm:pt modelId="{1AAF1A12-04B6-4E8B-A421-EA01EE253ACF}" type="sibTrans" cxnId="{43305CA2-9E25-4F3C-8AEA-ABCF4AAE6C90}">
      <dgm:prSet/>
      <dgm:spPr/>
      <dgm:t>
        <a:bodyPr/>
        <a:lstStyle/>
        <a:p>
          <a:endParaRPr lang="en-US"/>
        </a:p>
      </dgm:t>
    </dgm:pt>
    <dgm:pt modelId="{57AF725A-E4A5-41DC-ABC4-0905E7255BC5}">
      <dgm:prSet phldrT="[Text]"/>
      <dgm:spPr/>
      <dgm:t>
        <a:bodyPr/>
        <a:lstStyle/>
        <a:p>
          <a:r>
            <a:rPr lang="en-US" dirty="0"/>
            <a:t>All robberies are crimes that must be reported</a:t>
          </a:r>
        </a:p>
      </dgm:t>
    </dgm:pt>
    <dgm:pt modelId="{FF68156B-A6CD-4A72-8302-27C5D1CB8C7B}" type="parTrans" cxnId="{D7AA0948-4039-4C09-A8A3-665A6B24BC48}">
      <dgm:prSet/>
      <dgm:spPr/>
      <dgm:t>
        <a:bodyPr/>
        <a:lstStyle/>
        <a:p>
          <a:endParaRPr lang="en-US"/>
        </a:p>
      </dgm:t>
    </dgm:pt>
    <dgm:pt modelId="{214657CC-7BC5-48C7-90C5-2E432A17E852}" type="sibTrans" cxnId="{D7AA0948-4039-4C09-A8A3-665A6B24BC48}">
      <dgm:prSet/>
      <dgm:spPr/>
      <dgm:t>
        <a:bodyPr/>
        <a:lstStyle/>
        <a:p>
          <a:endParaRPr lang="en-US"/>
        </a:p>
      </dgm:t>
    </dgm:pt>
    <dgm:pt modelId="{B4D00D39-CBF9-4DCA-9C0D-8A705387058E}">
      <dgm:prSet phldrT="[Text]"/>
      <dgm:spPr/>
      <dgm:t>
        <a:bodyPr/>
        <a:lstStyle/>
        <a:p>
          <a:r>
            <a:rPr lang="en-US" dirty="0"/>
            <a:t>Multiplicity</a:t>
          </a:r>
        </a:p>
      </dgm:t>
    </dgm:pt>
    <dgm:pt modelId="{63DFD902-4C39-465A-B610-A15941DEA5FF}" type="parTrans" cxnId="{966EC167-6F71-4F24-AA08-4E82FFDC451B}">
      <dgm:prSet/>
      <dgm:spPr/>
      <dgm:t>
        <a:bodyPr/>
        <a:lstStyle/>
        <a:p>
          <a:endParaRPr lang="en-US"/>
        </a:p>
      </dgm:t>
    </dgm:pt>
    <dgm:pt modelId="{575E317B-C129-4679-AE52-261D78B86A7B}" type="sibTrans" cxnId="{966EC167-6F71-4F24-AA08-4E82FFDC451B}">
      <dgm:prSet/>
      <dgm:spPr/>
      <dgm:t>
        <a:bodyPr/>
        <a:lstStyle/>
        <a:p>
          <a:endParaRPr lang="en-US"/>
        </a:p>
      </dgm:t>
    </dgm:pt>
    <dgm:pt modelId="{871BEB01-144C-4454-94DE-84B4437C5030}">
      <dgm:prSet phldrT="[Text]"/>
      <dgm:spPr/>
      <dgm:t>
        <a:bodyPr/>
        <a:lstStyle/>
        <a:p>
          <a:r>
            <a:rPr lang="en-US" dirty="0"/>
            <a:t>Question: Are </a:t>
          </a:r>
          <a:r>
            <a:rPr lang="en-US" i="1" u="sng" dirty="0"/>
            <a:t>all</a:t>
          </a:r>
          <a:r>
            <a:rPr lang="en-US" dirty="0"/>
            <a:t> robberies crimes that must be reported?</a:t>
          </a:r>
        </a:p>
      </dgm:t>
    </dgm:pt>
    <dgm:pt modelId="{0254509F-3347-4713-AF30-0B84E987D227}" type="parTrans" cxnId="{C11D37A4-F27B-45CC-AA01-18A34D40F380}">
      <dgm:prSet/>
      <dgm:spPr/>
      <dgm:t>
        <a:bodyPr/>
        <a:lstStyle/>
        <a:p>
          <a:endParaRPr lang="en-US"/>
        </a:p>
      </dgm:t>
    </dgm:pt>
    <dgm:pt modelId="{1008CB6B-DC88-4681-94E0-9EE3309B8367}" type="sibTrans" cxnId="{C11D37A4-F27B-45CC-AA01-18A34D40F380}">
      <dgm:prSet/>
      <dgm:spPr/>
      <dgm:t>
        <a:bodyPr/>
        <a:lstStyle/>
        <a:p>
          <a:endParaRPr lang="en-US"/>
        </a:p>
      </dgm:t>
    </dgm:pt>
    <dgm:pt modelId="{E2260A2C-12F4-47D6-8348-116E287DFDAF}">
      <dgm:prSet phldrT="[Text]"/>
      <dgm:spPr/>
      <dgm:t>
        <a:bodyPr/>
        <a:lstStyle/>
        <a:p>
          <a:r>
            <a:rPr lang="en-US" dirty="0"/>
            <a:t>The selected action is a matter of opinion </a:t>
          </a:r>
        </a:p>
      </dgm:t>
    </dgm:pt>
    <dgm:pt modelId="{6F20DFCC-A063-472D-9D85-1981A427F282}" type="parTrans" cxnId="{16D8AA5F-DE36-431D-8B17-3EE779197C08}">
      <dgm:prSet/>
      <dgm:spPr/>
      <dgm:t>
        <a:bodyPr/>
        <a:lstStyle/>
        <a:p>
          <a:endParaRPr lang="en-US"/>
        </a:p>
      </dgm:t>
    </dgm:pt>
    <dgm:pt modelId="{A943AB16-FDC1-41ED-9C5D-968DCFD61178}" type="sibTrans" cxnId="{16D8AA5F-DE36-431D-8B17-3EE779197C08}">
      <dgm:prSet/>
      <dgm:spPr/>
      <dgm:t>
        <a:bodyPr/>
        <a:lstStyle/>
        <a:p>
          <a:endParaRPr lang="en-US"/>
        </a:p>
      </dgm:t>
    </dgm:pt>
    <dgm:pt modelId="{5F8D770F-6731-4307-8903-0F38DF285FB6}">
      <dgm:prSet phldrT="[Text]"/>
      <dgm:spPr/>
      <dgm:t>
        <a:bodyPr/>
        <a:lstStyle/>
        <a:p>
          <a:r>
            <a:rPr lang="en-US" dirty="0"/>
            <a:t>Relativism</a:t>
          </a:r>
        </a:p>
      </dgm:t>
    </dgm:pt>
    <dgm:pt modelId="{33430834-E2D7-43B9-8DB3-4F5A0ECA08D2}" type="parTrans" cxnId="{A7F7DFF3-ADF7-435F-A4C5-C97D8FEE143E}">
      <dgm:prSet/>
      <dgm:spPr/>
      <dgm:t>
        <a:bodyPr/>
        <a:lstStyle/>
        <a:p>
          <a:endParaRPr lang="en-US"/>
        </a:p>
      </dgm:t>
    </dgm:pt>
    <dgm:pt modelId="{815975D3-AB21-464B-86DB-C269A214E0B2}" type="sibTrans" cxnId="{A7F7DFF3-ADF7-435F-A4C5-C97D8FEE143E}">
      <dgm:prSet/>
      <dgm:spPr/>
      <dgm:t>
        <a:bodyPr/>
        <a:lstStyle/>
        <a:p>
          <a:endParaRPr lang="en-US"/>
        </a:p>
      </dgm:t>
    </dgm:pt>
    <dgm:pt modelId="{EFB5B149-F099-4A75-B16A-3D4A5740C75A}">
      <dgm:prSet phldrT="[Text]"/>
      <dgm:spPr/>
      <dgm:t>
        <a:bodyPr/>
        <a:lstStyle/>
        <a:p>
          <a:r>
            <a:rPr lang="en-US" dirty="0"/>
            <a:t>Question: What are the conditions under which I would make such a decision?</a:t>
          </a:r>
        </a:p>
      </dgm:t>
    </dgm:pt>
    <dgm:pt modelId="{E6EDD31D-4DC5-4CB0-A6D6-B52186466E68}" type="parTrans" cxnId="{4E38F1C5-B14E-4FC6-B62F-C77123DC5D2A}">
      <dgm:prSet/>
      <dgm:spPr/>
      <dgm:t>
        <a:bodyPr/>
        <a:lstStyle/>
        <a:p>
          <a:endParaRPr lang="en-US"/>
        </a:p>
      </dgm:t>
    </dgm:pt>
    <dgm:pt modelId="{A6EFB230-5487-4CDE-B5D3-2A35AE071EDE}" type="sibTrans" cxnId="{4E38F1C5-B14E-4FC6-B62F-C77123DC5D2A}">
      <dgm:prSet/>
      <dgm:spPr/>
      <dgm:t>
        <a:bodyPr/>
        <a:lstStyle/>
        <a:p>
          <a:endParaRPr lang="en-US"/>
        </a:p>
      </dgm:t>
    </dgm:pt>
    <dgm:pt modelId="{4E55347E-1F5E-4CF1-AACD-124ACE0BAC79}">
      <dgm:prSet phldrT="[Text]"/>
      <dgm:spPr/>
      <dgm:t>
        <a:bodyPr/>
        <a:lstStyle/>
        <a:p>
          <a:r>
            <a:rPr lang="en-US" dirty="0"/>
            <a:t>I</a:t>
          </a:r>
          <a:r>
            <a:rPr lang="en-US" baseline="0" dirty="0"/>
            <a:t> would act in the following way because…</a:t>
          </a:r>
          <a:endParaRPr lang="en-US" dirty="0"/>
        </a:p>
      </dgm:t>
    </dgm:pt>
    <dgm:pt modelId="{8C354AE3-0D94-40D4-8654-07D6FABD676C}" type="parTrans" cxnId="{F6D52874-07FC-406A-B283-07C384A23A92}">
      <dgm:prSet/>
      <dgm:spPr/>
      <dgm:t>
        <a:bodyPr/>
        <a:lstStyle/>
        <a:p>
          <a:endParaRPr lang="en-US"/>
        </a:p>
      </dgm:t>
    </dgm:pt>
    <dgm:pt modelId="{FBEBE34B-0F8B-4AAF-8D41-CE13F7F93120}" type="sibTrans" cxnId="{F6D52874-07FC-406A-B283-07C384A23A92}">
      <dgm:prSet/>
      <dgm:spPr/>
      <dgm:t>
        <a:bodyPr/>
        <a:lstStyle/>
        <a:p>
          <a:endParaRPr lang="en-US"/>
        </a:p>
      </dgm:t>
    </dgm:pt>
    <dgm:pt modelId="{7791BFA8-532A-4D2A-A796-05FA8BF3387E}">
      <dgm:prSet phldrT="[Text]"/>
      <dgm:spPr/>
      <dgm:t>
        <a:bodyPr/>
        <a:lstStyle/>
        <a:p>
          <a:r>
            <a:rPr lang="en-US" dirty="0"/>
            <a:t>The man committed a  robbery</a:t>
          </a:r>
        </a:p>
      </dgm:t>
    </dgm:pt>
    <dgm:pt modelId="{8A21F8DF-4F37-4E78-9B2F-8090DC55F622}" type="parTrans" cxnId="{6A236ACA-4959-4D7A-9CFD-7AF22AD1AB0F}">
      <dgm:prSet/>
      <dgm:spPr/>
      <dgm:t>
        <a:bodyPr/>
        <a:lstStyle/>
        <a:p>
          <a:endParaRPr lang="en-US"/>
        </a:p>
      </dgm:t>
    </dgm:pt>
    <dgm:pt modelId="{574A5FB5-2478-45D4-B481-BA1E16B6D1E6}" type="sibTrans" cxnId="{6A236ACA-4959-4D7A-9CFD-7AF22AD1AB0F}">
      <dgm:prSet/>
      <dgm:spPr/>
      <dgm:t>
        <a:bodyPr/>
        <a:lstStyle/>
        <a:p>
          <a:endParaRPr lang="en-US"/>
        </a:p>
      </dgm:t>
    </dgm:pt>
    <dgm:pt modelId="{9C32D440-A8E9-457E-A51D-2CBD9D456D53}">
      <dgm:prSet phldrT="[Text]"/>
      <dgm:spPr/>
      <dgm:t>
        <a:bodyPr/>
        <a:lstStyle/>
        <a:p>
          <a:r>
            <a:rPr lang="en-US" dirty="0"/>
            <a:t>He thus committed a crime that must be reported</a:t>
          </a:r>
        </a:p>
      </dgm:t>
    </dgm:pt>
    <dgm:pt modelId="{2B58D4D2-35FD-4BA3-BFA5-7470924AADF1}" type="parTrans" cxnId="{2DED9322-37EE-423D-B50C-16D13864BCAF}">
      <dgm:prSet/>
      <dgm:spPr/>
      <dgm:t>
        <a:bodyPr/>
        <a:lstStyle/>
        <a:p>
          <a:endParaRPr lang="en-US"/>
        </a:p>
      </dgm:t>
    </dgm:pt>
    <dgm:pt modelId="{9129B777-F990-43FE-9DFB-5E7980B938F7}" type="sibTrans" cxnId="{2DED9322-37EE-423D-B50C-16D13864BCAF}">
      <dgm:prSet/>
      <dgm:spPr/>
      <dgm:t>
        <a:bodyPr/>
        <a:lstStyle/>
        <a:p>
          <a:endParaRPr lang="en-US"/>
        </a:p>
      </dgm:t>
    </dgm:pt>
    <dgm:pt modelId="{096FBC72-A12F-429D-B89E-6CC7FD0733E8}">
      <dgm:prSet phldrT="[Text]"/>
      <dgm:spPr/>
      <dgm:t>
        <a:bodyPr/>
        <a:lstStyle/>
        <a:p>
          <a:r>
            <a:rPr lang="en-US" dirty="0"/>
            <a:t>The man committed a robbery, yet his intent was unselfish</a:t>
          </a:r>
        </a:p>
      </dgm:t>
    </dgm:pt>
    <dgm:pt modelId="{F5625853-EEB9-471A-86C0-9814E7DC00A2}" type="parTrans" cxnId="{CDA66400-3BEE-40DD-87B7-C14875570EB4}">
      <dgm:prSet/>
      <dgm:spPr/>
      <dgm:t>
        <a:bodyPr/>
        <a:lstStyle/>
        <a:p>
          <a:endParaRPr lang="en-US"/>
        </a:p>
      </dgm:t>
    </dgm:pt>
    <dgm:pt modelId="{55DD68AD-A2C5-4C9E-9EF8-EDA1C94E1183}" type="sibTrans" cxnId="{CDA66400-3BEE-40DD-87B7-C14875570EB4}">
      <dgm:prSet/>
      <dgm:spPr/>
      <dgm:t>
        <a:bodyPr/>
        <a:lstStyle/>
        <a:p>
          <a:endParaRPr lang="en-US"/>
        </a:p>
      </dgm:t>
    </dgm:pt>
    <dgm:pt modelId="{4D750458-C3A6-4F96-833F-F068CE131AF2}">
      <dgm:prSet phldrT="[Text]"/>
      <dgm:spPr/>
      <dgm:t>
        <a:bodyPr/>
        <a:lstStyle/>
        <a:p>
          <a:r>
            <a:rPr lang="en-US" dirty="0"/>
            <a:t>Deconstruct what it means to commit a crime and apply to context of problem</a:t>
          </a:r>
        </a:p>
      </dgm:t>
    </dgm:pt>
    <dgm:pt modelId="{265094AF-C2FF-4876-9B39-6A962D967B27}" type="parTrans" cxnId="{4E0A157D-9891-4718-881A-0009D5C2B6E9}">
      <dgm:prSet/>
      <dgm:spPr/>
      <dgm:t>
        <a:bodyPr/>
        <a:lstStyle/>
        <a:p>
          <a:endParaRPr lang="en-US"/>
        </a:p>
      </dgm:t>
    </dgm:pt>
    <dgm:pt modelId="{2380F7D5-2A93-4425-8DF9-17C12E79F24A}" type="sibTrans" cxnId="{4E0A157D-9891-4718-881A-0009D5C2B6E9}">
      <dgm:prSet/>
      <dgm:spPr/>
      <dgm:t>
        <a:bodyPr/>
        <a:lstStyle/>
        <a:p>
          <a:endParaRPr lang="en-US"/>
        </a:p>
      </dgm:t>
    </dgm:pt>
    <dgm:pt modelId="{A4C21D52-F978-448B-B2FF-509CBBD3C036}" type="pres">
      <dgm:prSet presAssocID="{1B50C500-006D-4885-B3E8-7A70B6AF691A}" presName="theList" presStyleCnt="0">
        <dgm:presLayoutVars>
          <dgm:dir/>
          <dgm:animLvl val="lvl"/>
          <dgm:resizeHandles val="exact"/>
        </dgm:presLayoutVars>
      </dgm:prSet>
      <dgm:spPr/>
    </dgm:pt>
    <dgm:pt modelId="{678D2EF0-65C7-4DA5-B687-FC7361933E72}" type="pres">
      <dgm:prSet presAssocID="{1D849CCA-3A8B-4776-84BD-ABEFFFD0FE18}" presName="compNode" presStyleCnt="0"/>
      <dgm:spPr/>
    </dgm:pt>
    <dgm:pt modelId="{4ECF1605-E8B7-46A0-A15C-C0C6036F5BD2}" type="pres">
      <dgm:prSet presAssocID="{1D849CCA-3A8B-4776-84BD-ABEFFFD0FE18}" presName="aNode" presStyleLbl="bgShp" presStyleIdx="0" presStyleCnt="3"/>
      <dgm:spPr/>
    </dgm:pt>
    <dgm:pt modelId="{183C8A4F-AAEB-4D64-A504-7535CA32BBDF}" type="pres">
      <dgm:prSet presAssocID="{1D849CCA-3A8B-4776-84BD-ABEFFFD0FE18}" presName="textNode" presStyleLbl="bgShp" presStyleIdx="0" presStyleCnt="3"/>
      <dgm:spPr/>
    </dgm:pt>
    <dgm:pt modelId="{0210D893-ACC9-405C-AEFE-1F5A1CD5D145}" type="pres">
      <dgm:prSet presAssocID="{1D849CCA-3A8B-4776-84BD-ABEFFFD0FE18}" presName="compChildNode" presStyleCnt="0"/>
      <dgm:spPr/>
    </dgm:pt>
    <dgm:pt modelId="{30612077-FBA7-4B9F-B13C-E7732E03B2BA}" type="pres">
      <dgm:prSet presAssocID="{1D849CCA-3A8B-4776-84BD-ABEFFFD0FE18}" presName="theInnerList" presStyleCnt="0"/>
      <dgm:spPr/>
    </dgm:pt>
    <dgm:pt modelId="{A910608C-828A-4213-B616-131FF2654CE6}" type="pres">
      <dgm:prSet presAssocID="{57AF725A-E4A5-41DC-ABC4-0905E7255BC5}" presName="childNode" presStyleLbl="node1" presStyleIdx="0" presStyleCnt="9">
        <dgm:presLayoutVars>
          <dgm:bulletEnabled val="1"/>
        </dgm:presLayoutVars>
      </dgm:prSet>
      <dgm:spPr/>
    </dgm:pt>
    <dgm:pt modelId="{865543FA-37C9-4661-8F6C-B15E5501D38F}" type="pres">
      <dgm:prSet presAssocID="{57AF725A-E4A5-41DC-ABC4-0905E7255BC5}" presName="aSpace2" presStyleCnt="0"/>
      <dgm:spPr/>
    </dgm:pt>
    <dgm:pt modelId="{3ED5F268-314A-4F6D-ABCA-16B1FC1B6441}" type="pres">
      <dgm:prSet presAssocID="{7791BFA8-532A-4D2A-A796-05FA8BF3387E}" presName="childNode" presStyleLbl="node1" presStyleIdx="1" presStyleCnt="9">
        <dgm:presLayoutVars>
          <dgm:bulletEnabled val="1"/>
        </dgm:presLayoutVars>
      </dgm:prSet>
      <dgm:spPr/>
    </dgm:pt>
    <dgm:pt modelId="{DB00FB66-A637-4B94-B7C2-88A0A1970A80}" type="pres">
      <dgm:prSet presAssocID="{7791BFA8-532A-4D2A-A796-05FA8BF3387E}" presName="aSpace2" presStyleCnt="0"/>
      <dgm:spPr/>
    </dgm:pt>
    <dgm:pt modelId="{87916440-FD1B-411D-89AC-A05CFC9B9BAC}" type="pres">
      <dgm:prSet presAssocID="{9C32D440-A8E9-457E-A51D-2CBD9D456D53}" presName="childNode" presStyleLbl="node1" presStyleIdx="2" presStyleCnt="9">
        <dgm:presLayoutVars>
          <dgm:bulletEnabled val="1"/>
        </dgm:presLayoutVars>
      </dgm:prSet>
      <dgm:spPr/>
    </dgm:pt>
    <dgm:pt modelId="{8D04C6D4-E2A0-4E76-84EA-CD762FDE794F}" type="pres">
      <dgm:prSet presAssocID="{1D849CCA-3A8B-4776-84BD-ABEFFFD0FE18}" presName="aSpace" presStyleCnt="0"/>
      <dgm:spPr/>
    </dgm:pt>
    <dgm:pt modelId="{EF34AAE3-439B-4289-A7FF-D6605D6BDF5B}" type="pres">
      <dgm:prSet presAssocID="{B4D00D39-CBF9-4DCA-9C0D-8A705387058E}" presName="compNode" presStyleCnt="0"/>
      <dgm:spPr/>
    </dgm:pt>
    <dgm:pt modelId="{DCC97842-5FA1-43EB-B17B-A1BDB801533B}" type="pres">
      <dgm:prSet presAssocID="{B4D00D39-CBF9-4DCA-9C0D-8A705387058E}" presName="aNode" presStyleLbl="bgShp" presStyleIdx="1" presStyleCnt="3"/>
      <dgm:spPr/>
    </dgm:pt>
    <dgm:pt modelId="{03CBB0AF-232F-4B41-9020-A64615B53F57}" type="pres">
      <dgm:prSet presAssocID="{B4D00D39-CBF9-4DCA-9C0D-8A705387058E}" presName="textNode" presStyleLbl="bgShp" presStyleIdx="1" presStyleCnt="3"/>
      <dgm:spPr/>
    </dgm:pt>
    <dgm:pt modelId="{5714EC31-E169-45C2-B801-1F1619626F60}" type="pres">
      <dgm:prSet presAssocID="{B4D00D39-CBF9-4DCA-9C0D-8A705387058E}" presName="compChildNode" presStyleCnt="0"/>
      <dgm:spPr/>
    </dgm:pt>
    <dgm:pt modelId="{826A5BAE-504E-4A0C-BA53-25D1BD086ECE}" type="pres">
      <dgm:prSet presAssocID="{B4D00D39-CBF9-4DCA-9C0D-8A705387058E}" presName="theInnerList" presStyleCnt="0"/>
      <dgm:spPr/>
    </dgm:pt>
    <dgm:pt modelId="{3CBB9F92-3DB4-4B75-B175-426752389FA2}" type="pres">
      <dgm:prSet presAssocID="{871BEB01-144C-4454-94DE-84B4437C5030}" presName="childNode" presStyleLbl="node1" presStyleIdx="3" presStyleCnt="9">
        <dgm:presLayoutVars>
          <dgm:bulletEnabled val="1"/>
        </dgm:presLayoutVars>
      </dgm:prSet>
      <dgm:spPr/>
    </dgm:pt>
    <dgm:pt modelId="{1891AE5D-A172-45EB-8224-0835886D07B7}" type="pres">
      <dgm:prSet presAssocID="{871BEB01-144C-4454-94DE-84B4437C5030}" presName="aSpace2" presStyleCnt="0"/>
      <dgm:spPr/>
    </dgm:pt>
    <dgm:pt modelId="{FA828340-AB0D-41F9-AB1A-7103B2E1326E}" type="pres">
      <dgm:prSet presAssocID="{096FBC72-A12F-429D-B89E-6CC7FD0733E8}" presName="childNode" presStyleLbl="node1" presStyleIdx="4" presStyleCnt="9">
        <dgm:presLayoutVars>
          <dgm:bulletEnabled val="1"/>
        </dgm:presLayoutVars>
      </dgm:prSet>
      <dgm:spPr/>
    </dgm:pt>
    <dgm:pt modelId="{52EE1449-38DC-4610-9BCE-6B2F2C21A326}" type="pres">
      <dgm:prSet presAssocID="{096FBC72-A12F-429D-B89E-6CC7FD0733E8}" presName="aSpace2" presStyleCnt="0"/>
      <dgm:spPr/>
    </dgm:pt>
    <dgm:pt modelId="{66F94259-836E-472B-8641-9A67D8435120}" type="pres">
      <dgm:prSet presAssocID="{E2260A2C-12F4-47D6-8348-116E287DFDAF}" presName="childNode" presStyleLbl="node1" presStyleIdx="5" presStyleCnt="9" custLinFactNeighborY="5123">
        <dgm:presLayoutVars>
          <dgm:bulletEnabled val="1"/>
        </dgm:presLayoutVars>
      </dgm:prSet>
      <dgm:spPr/>
    </dgm:pt>
    <dgm:pt modelId="{7582E490-D868-4CDA-BB67-591EE233BA93}" type="pres">
      <dgm:prSet presAssocID="{B4D00D39-CBF9-4DCA-9C0D-8A705387058E}" presName="aSpace" presStyleCnt="0"/>
      <dgm:spPr/>
    </dgm:pt>
    <dgm:pt modelId="{CC357E53-9331-4D0D-9511-15715201A924}" type="pres">
      <dgm:prSet presAssocID="{5F8D770F-6731-4307-8903-0F38DF285FB6}" presName="compNode" presStyleCnt="0"/>
      <dgm:spPr/>
    </dgm:pt>
    <dgm:pt modelId="{458AA448-5038-4695-8397-99CE287DA3C1}" type="pres">
      <dgm:prSet presAssocID="{5F8D770F-6731-4307-8903-0F38DF285FB6}" presName="aNode" presStyleLbl="bgShp" presStyleIdx="2" presStyleCnt="3"/>
      <dgm:spPr/>
    </dgm:pt>
    <dgm:pt modelId="{A54AD6B9-BD23-49F8-AF8A-B5456E327545}" type="pres">
      <dgm:prSet presAssocID="{5F8D770F-6731-4307-8903-0F38DF285FB6}" presName="textNode" presStyleLbl="bgShp" presStyleIdx="2" presStyleCnt="3"/>
      <dgm:spPr/>
    </dgm:pt>
    <dgm:pt modelId="{20577512-0351-4259-BA20-494B6E487C4E}" type="pres">
      <dgm:prSet presAssocID="{5F8D770F-6731-4307-8903-0F38DF285FB6}" presName="compChildNode" presStyleCnt="0"/>
      <dgm:spPr/>
    </dgm:pt>
    <dgm:pt modelId="{59D26A25-6FB5-4FC2-9D65-68CC06851ABD}" type="pres">
      <dgm:prSet presAssocID="{5F8D770F-6731-4307-8903-0F38DF285FB6}" presName="theInnerList" presStyleCnt="0"/>
      <dgm:spPr/>
    </dgm:pt>
    <dgm:pt modelId="{9D956F95-8AF1-4F0F-98B8-7CA2B99D3CE6}" type="pres">
      <dgm:prSet presAssocID="{EFB5B149-F099-4A75-B16A-3D4A5740C75A}" presName="childNode" presStyleLbl="node1" presStyleIdx="6" presStyleCnt="9">
        <dgm:presLayoutVars>
          <dgm:bulletEnabled val="1"/>
        </dgm:presLayoutVars>
      </dgm:prSet>
      <dgm:spPr/>
    </dgm:pt>
    <dgm:pt modelId="{0DC117FA-69E0-4F99-A8AE-4E0687AE737C}" type="pres">
      <dgm:prSet presAssocID="{EFB5B149-F099-4A75-B16A-3D4A5740C75A}" presName="aSpace2" presStyleCnt="0"/>
      <dgm:spPr/>
    </dgm:pt>
    <dgm:pt modelId="{C723D51B-C5CC-4E76-987C-99A2B3B9D576}" type="pres">
      <dgm:prSet presAssocID="{4D750458-C3A6-4F96-833F-F068CE131AF2}" presName="childNode" presStyleLbl="node1" presStyleIdx="7" presStyleCnt="9">
        <dgm:presLayoutVars>
          <dgm:bulletEnabled val="1"/>
        </dgm:presLayoutVars>
      </dgm:prSet>
      <dgm:spPr/>
    </dgm:pt>
    <dgm:pt modelId="{3FA224FF-E28B-4E40-A5DC-7633E3EA9C3B}" type="pres">
      <dgm:prSet presAssocID="{4D750458-C3A6-4F96-833F-F068CE131AF2}" presName="aSpace2" presStyleCnt="0"/>
      <dgm:spPr/>
    </dgm:pt>
    <dgm:pt modelId="{1C729D63-9783-4E7F-B986-5B4C4A681362}" type="pres">
      <dgm:prSet presAssocID="{4E55347E-1F5E-4CF1-AACD-124ACE0BAC79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DA66400-3BEE-40DD-87B7-C14875570EB4}" srcId="{B4D00D39-CBF9-4DCA-9C0D-8A705387058E}" destId="{096FBC72-A12F-429D-B89E-6CC7FD0733E8}" srcOrd="1" destOrd="0" parTransId="{F5625853-EEB9-471A-86C0-9814E7DC00A2}" sibTransId="{55DD68AD-A2C5-4C9E-9EF8-EDA1C94E1183}"/>
    <dgm:cxn modelId="{71041F07-B4FE-47FB-A794-E8EC648A36A6}" type="presOf" srcId="{871BEB01-144C-4454-94DE-84B4437C5030}" destId="{3CBB9F92-3DB4-4B75-B175-426752389FA2}" srcOrd="0" destOrd="0" presId="urn:microsoft.com/office/officeart/2005/8/layout/lProcess2"/>
    <dgm:cxn modelId="{2DED9322-37EE-423D-B50C-16D13864BCAF}" srcId="{1D849CCA-3A8B-4776-84BD-ABEFFFD0FE18}" destId="{9C32D440-A8E9-457E-A51D-2CBD9D456D53}" srcOrd="2" destOrd="0" parTransId="{2B58D4D2-35FD-4BA3-BFA5-7470924AADF1}" sibTransId="{9129B777-F990-43FE-9DFB-5E7980B938F7}"/>
    <dgm:cxn modelId="{69167124-CFD6-425A-88D4-7AE79D8B3F78}" type="presOf" srcId="{4D750458-C3A6-4F96-833F-F068CE131AF2}" destId="{C723D51B-C5CC-4E76-987C-99A2B3B9D576}" srcOrd="0" destOrd="0" presId="urn:microsoft.com/office/officeart/2005/8/layout/lProcess2"/>
    <dgm:cxn modelId="{24C80D34-A43B-4251-8DFD-B112A1C9C6DC}" type="presOf" srcId="{1B50C500-006D-4885-B3E8-7A70B6AF691A}" destId="{A4C21D52-F978-448B-B2FF-509CBBD3C036}" srcOrd="0" destOrd="0" presId="urn:microsoft.com/office/officeart/2005/8/layout/lProcess2"/>
    <dgm:cxn modelId="{16D8AA5F-DE36-431D-8B17-3EE779197C08}" srcId="{B4D00D39-CBF9-4DCA-9C0D-8A705387058E}" destId="{E2260A2C-12F4-47D6-8348-116E287DFDAF}" srcOrd="2" destOrd="0" parTransId="{6F20DFCC-A063-472D-9D85-1981A427F282}" sibTransId="{A943AB16-FDC1-41ED-9C5D-968DCFD61178}"/>
    <dgm:cxn modelId="{A7F70E62-0E2A-4037-BC5A-4C75536C11E2}" type="presOf" srcId="{1D849CCA-3A8B-4776-84BD-ABEFFFD0FE18}" destId="{183C8A4F-AAEB-4D64-A504-7535CA32BBDF}" srcOrd="1" destOrd="0" presId="urn:microsoft.com/office/officeart/2005/8/layout/lProcess2"/>
    <dgm:cxn modelId="{58D57647-0E6D-4759-ADB6-D91CE2D2E32F}" type="presOf" srcId="{096FBC72-A12F-429D-B89E-6CC7FD0733E8}" destId="{FA828340-AB0D-41F9-AB1A-7103B2E1326E}" srcOrd="0" destOrd="0" presId="urn:microsoft.com/office/officeart/2005/8/layout/lProcess2"/>
    <dgm:cxn modelId="{966EC167-6F71-4F24-AA08-4E82FFDC451B}" srcId="{1B50C500-006D-4885-B3E8-7A70B6AF691A}" destId="{B4D00D39-CBF9-4DCA-9C0D-8A705387058E}" srcOrd="1" destOrd="0" parTransId="{63DFD902-4C39-465A-B610-A15941DEA5FF}" sibTransId="{575E317B-C129-4679-AE52-261D78B86A7B}"/>
    <dgm:cxn modelId="{D7AA0948-4039-4C09-A8A3-665A6B24BC48}" srcId="{1D849CCA-3A8B-4776-84BD-ABEFFFD0FE18}" destId="{57AF725A-E4A5-41DC-ABC4-0905E7255BC5}" srcOrd="0" destOrd="0" parTransId="{FF68156B-A6CD-4A72-8302-27C5D1CB8C7B}" sibTransId="{214657CC-7BC5-48C7-90C5-2E432A17E852}"/>
    <dgm:cxn modelId="{DA01BC71-06BD-4DC4-9F2E-BD1C9238F683}" type="presOf" srcId="{4E55347E-1F5E-4CF1-AACD-124ACE0BAC79}" destId="{1C729D63-9783-4E7F-B986-5B4C4A681362}" srcOrd="0" destOrd="0" presId="urn:microsoft.com/office/officeart/2005/8/layout/lProcess2"/>
    <dgm:cxn modelId="{F6D52874-07FC-406A-B283-07C384A23A92}" srcId="{5F8D770F-6731-4307-8903-0F38DF285FB6}" destId="{4E55347E-1F5E-4CF1-AACD-124ACE0BAC79}" srcOrd="2" destOrd="0" parTransId="{8C354AE3-0D94-40D4-8654-07D6FABD676C}" sibTransId="{FBEBE34B-0F8B-4AAF-8D41-CE13F7F93120}"/>
    <dgm:cxn modelId="{18A6E659-74EA-4436-AAAC-B259037AC59D}" type="presOf" srcId="{7791BFA8-532A-4D2A-A796-05FA8BF3387E}" destId="{3ED5F268-314A-4F6D-ABCA-16B1FC1B6441}" srcOrd="0" destOrd="0" presId="urn:microsoft.com/office/officeart/2005/8/layout/lProcess2"/>
    <dgm:cxn modelId="{9F62417A-2D32-4D54-8F28-2B4FAB35A09F}" type="presOf" srcId="{EFB5B149-F099-4A75-B16A-3D4A5740C75A}" destId="{9D956F95-8AF1-4F0F-98B8-7CA2B99D3CE6}" srcOrd="0" destOrd="0" presId="urn:microsoft.com/office/officeart/2005/8/layout/lProcess2"/>
    <dgm:cxn modelId="{E744785A-8A84-4A79-8ABA-20BC59709B47}" type="presOf" srcId="{5F8D770F-6731-4307-8903-0F38DF285FB6}" destId="{458AA448-5038-4695-8397-99CE287DA3C1}" srcOrd="0" destOrd="0" presId="urn:microsoft.com/office/officeart/2005/8/layout/lProcess2"/>
    <dgm:cxn modelId="{4E0A157D-9891-4718-881A-0009D5C2B6E9}" srcId="{5F8D770F-6731-4307-8903-0F38DF285FB6}" destId="{4D750458-C3A6-4F96-833F-F068CE131AF2}" srcOrd="1" destOrd="0" parTransId="{265094AF-C2FF-4876-9B39-6A962D967B27}" sibTransId="{2380F7D5-2A93-4425-8DF9-17C12E79F24A}"/>
    <dgm:cxn modelId="{E7D0EB81-7247-46EB-A004-CFACAB2516BB}" type="presOf" srcId="{E2260A2C-12F4-47D6-8348-116E287DFDAF}" destId="{66F94259-836E-472B-8641-9A67D8435120}" srcOrd="0" destOrd="0" presId="urn:microsoft.com/office/officeart/2005/8/layout/lProcess2"/>
    <dgm:cxn modelId="{43305CA2-9E25-4F3C-8AEA-ABCF4AAE6C90}" srcId="{1B50C500-006D-4885-B3E8-7A70B6AF691A}" destId="{1D849CCA-3A8B-4776-84BD-ABEFFFD0FE18}" srcOrd="0" destOrd="0" parTransId="{B0AD8A2D-6313-46D5-A3CF-815F038326B9}" sibTransId="{1AAF1A12-04B6-4E8B-A421-EA01EE253ACF}"/>
    <dgm:cxn modelId="{C11D37A4-F27B-45CC-AA01-18A34D40F380}" srcId="{B4D00D39-CBF9-4DCA-9C0D-8A705387058E}" destId="{871BEB01-144C-4454-94DE-84B4437C5030}" srcOrd="0" destOrd="0" parTransId="{0254509F-3347-4713-AF30-0B84E987D227}" sibTransId="{1008CB6B-DC88-4681-94E0-9EE3309B8367}"/>
    <dgm:cxn modelId="{4E38F1C5-B14E-4FC6-B62F-C77123DC5D2A}" srcId="{5F8D770F-6731-4307-8903-0F38DF285FB6}" destId="{EFB5B149-F099-4A75-B16A-3D4A5740C75A}" srcOrd="0" destOrd="0" parTransId="{E6EDD31D-4DC5-4CB0-A6D6-B52186466E68}" sibTransId="{A6EFB230-5487-4CDE-B5D3-2A35AE071EDE}"/>
    <dgm:cxn modelId="{6A236ACA-4959-4D7A-9CFD-7AF22AD1AB0F}" srcId="{1D849CCA-3A8B-4776-84BD-ABEFFFD0FE18}" destId="{7791BFA8-532A-4D2A-A796-05FA8BF3387E}" srcOrd="1" destOrd="0" parTransId="{8A21F8DF-4F37-4E78-9B2F-8090DC55F622}" sibTransId="{574A5FB5-2478-45D4-B481-BA1E16B6D1E6}"/>
    <dgm:cxn modelId="{55E54FD8-9CC9-4762-ABE4-0F176F5D778D}" type="presOf" srcId="{57AF725A-E4A5-41DC-ABC4-0905E7255BC5}" destId="{A910608C-828A-4213-B616-131FF2654CE6}" srcOrd="0" destOrd="0" presId="urn:microsoft.com/office/officeart/2005/8/layout/lProcess2"/>
    <dgm:cxn modelId="{8F3ACCDF-D026-4898-8985-5BA5781BB4BA}" type="presOf" srcId="{9C32D440-A8E9-457E-A51D-2CBD9D456D53}" destId="{87916440-FD1B-411D-89AC-A05CFC9B9BAC}" srcOrd="0" destOrd="0" presId="urn:microsoft.com/office/officeart/2005/8/layout/lProcess2"/>
    <dgm:cxn modelId="{A7F7DFF3-ADF7-435F-A4C5-C97D8FEE143E}" srcId="{1B50C500-006D-4885-B3E8-7A70B6AF691A}" destId="{5F8D770F-6731-4307-8903-0F38DF285FB6}" srcOrd="2" destOrd="0" parTransId="{33430834-E2D7-43B9-8DB3-4F5A0ECA08D2}" sibTransId="{815975D3-AB21-464B-86DB-C269A214E0B2}"/>
    <dgm:cxn modelId="{0D45AEF4-753E-4D08-90D0-DEA6279F46B8}" type="presOf" srcId="{1D849CCA-3A8B-4776-84BD-ABEFFFD0FE18}" destId="{4ECF1605-E8B7-46A0-A15C-C0C6036F5BD2}" srcOrd="0" destOrd="0" presId="urn:microsoft.com/office/officeart/2005/8/layout/lProcess2"/>
    <dgm:cxn modelId="{546926F8-CEF6-4C13-BA94-8A59E280300F}" type="presOf" srcId="{B4D00D39-CBF9-4DCA-9C0D-8A705387058E}" destId="{03CBB0AF-232F-4B41-9020-A64615B53F57}" srcOrd="1" destOrd="0" presId="urn:microsoft.com/office/officeart/2005/8/layout/lProcess2"/>
    <dgm:cxn modelId="{C214C9F8-977A-4F6B-82BD-EDAE05757A65}" type="presOf" srcId="{B4D00D39-CBF9-4DCA-9C0D-8A705387058E}" destId="{DCC97842-5FA1-43EB-B17B-A1BDB801533B}" srcOrd="0" destOrd="0" presId="urn:microsoft.com/office/officeart/2005/8/layout/lProcess2"/>
    <dgm:cxn modelId="{7EFDE3F8-9707-425B-97FA-3493DB06B5EF}" type="presOf" srcId="{5F8D770F-6731-4307-8903-0F38DF285FB6}" destId="{A54AD6B9-BD23-49F8-AF8A-B5456E327545}" srcOrd="1" destOrd="0" presId="urn:microsoft.com/office/officeart/2005/8/layout/lProcess2"/>
    <dgm:cxn modelId="{2A841CEC-7F82-48B1-A3BD-06C3D02927B5}" type="presParOf" srcId="{A4C21D52-F978-448B-B2FF-509CBBD3C036}" destId="{678D2EF0-65C7-4DA5-B687-FC7361933E72}" srcOrd="0" destOrd="0" presId="urn:microsoft.com/office/officeart/2005/8/layout/lProcess2"/>
    <dgm:cxn modelId="{7BDD536B-EA71-417C-A650-90AAEDC143D0}" type="presParOf" srcId="{678D2EF0-65C7-4DA5-B687-FC7361933E72}" destId="{4ECF1605-E8B7-46A0-A15C-C0C6036F5BD2}" srcOrd="0" destOrd="0" presId="urn:microsoft.com/office/officeart/2005/8/layout/lProcess2"/>
    <dgm:cxn modelId="{398FDFA6-16CB-476E-BA80-BA2A35EAE519}" type="presParOf" srcId="{678D2EF0-65C7-4DA5-B687-FC7361933E72}" destId="{183C8A4F-AAEB-4D64-A504-7535CA32BBDF}" srcOrd="1" destOrd="0" presId="urn:microsoft.com/office/officeart/2005/8/layout/lProcess2"/>
    <dgm:cxn modelId="{BC1E1F31-E037-44AF-8C43-4B2558DD9424}" type="presParOf" srcId="{678D2EF0-65C7-4DA5-B687-FC7361933E72}" destId="{0210D893-ACC9-405C-AEFE-1F5A1CD5D145}" srcOrd="2" destOrd="0" presId="urn:microsoft.com/office/officeart/2005/8/layout/lProcess2"/>
    <dgm:cxn modelId="{771E3380-0319-4302-95AF-8BF42DDAC262}" type="presParOf" srcId="{0210D893-ACC9-405C-AEFE-1F5A1CD5D145}" destId="{30612077-FBA7-4B9F-B13C-E7732E03B2BA}" srcOrd="0" destOrd="0" presId="urn:microsoft.com/office/officeart/2005/8/layout/lProcess2"/>
    <dgm:cxn modelId="{C030DBFE-A89D-496C-A144-D521C3DC2426}" type="presParOf" srcId="{30612077-FBA7-4B9F-B13C-E7732E03B2BA}" destId="{A910608C-828A-4213-B616-131FF2654CE6}" srcOrd="0" destOrd="0" presId="urn:microsoft.com/office/officeart/2005/8/layout/lProcess2"/>
    <dgm:cxn modelId="{32A9595F-35CD-4D22-8881-1F049759BF94}" type="presParOf" srcId="{30612077-FBA7-4B9F-B13C-E7732E03B2BA}" destId="{865543FA-37C9-4661-8F6C-B15E5501D38F}" srcOrd="1" destOrd="0" presId="urn:microsoft.com/office/officeart/2005/8/layout/lProcess2"/>
    <dgm:cxn modelId="{19700364-6057-4EF0-A206-6DB10A873EC9}" type="presParOf" srcId="{30612077-FBA7-4B9F-B13C-E7732E03B2BA}" destId="{3ED5F268-314A-4F6D-ABCA-16B1FC1B6441}" srcOrd="2" destOrd="0" presId="urn:microsoft.com/office/officeart/2005/8/layout/lProcess2"/>
    <dgm:cxn modelId="{0867D1A3-DEEE-4C19-9619-C4087804F55D}" type="presParOf" srcId="{30612077-FBA7-4B9F-B13C-E7732E03B2BA}" destId="{DB00FB66-A637-4B94-B7C2-88A0A1970A80}" srcOrd="3" destOrd="0" presId="urn:microsoft.com/office/officeart/2005/8/layout/lProcess2"/>
    <dgm:cxn modelId="{B0A45F7E-B4A7-4D15-8A2E-AB4D987C2325}" type="presParOf" srcId="{30612077-FBA7-4B9F-B13C-E7732E03B2BA}" destId="{87916440-FD1B-411D-89AC-A05CFC9B9BAC}" srcOrd="4" destOrd="0" presId="urn:microsoft.com/office/officeart/2005/8/layout/lProcess2"/>
    <dgm:cxn modelId="{C9710358-0278-492A-B50A-555D100F9D0F}" type="presParOf" srcId="{A4C21D52-F978-448B-B2FF-509CBBD3C036}" destId="{8D04C6D4-E2A0-4E76-84EA-CD762FDE794F}" srcOrd="1" destOrd="0" presId="urn:microsoft.com/office/officeart/2005/8/layout/lProcess2"/>
    <dgm:cxn modelId="{E85D2D69-CED9-470C-819B-6992EB53D65C}" type="presParOf" srcId="{A4C21D52-F978-448B-B2FF-509CBBD3C036}" destId="{EF34AAE3-439B-4289-A7FF-D6605D6BDF5B}" srcOrd="2" destOrd="0" presId="urn:microsoft.com/office/officeart/2005/8/layout/lProcess2"/>
    <dgm:cxn modelId="{CED74E31-E25F-4264-892B-6DD905AE88F9}" type="presParOf" srcId="{EF34AAE3-439B-4289-A7FF-D6605D6BDF5B}" destId="{DCC97842-5FA1-43EB-B17B-A1BDB801533B}" srcOrd="0" destOrd="0" presId="urn:microsoft.com/office/officeart/2005/8/layout/lProcess2"/>
    <dgm:cxn modelId="{8FAB91BA-A905-4202-BD2C-732D6402576D}" type="presParOf" srcId="{EF34AAE3-439B-4289-A7FF-D6605D6BDF5B}" destId="{03CBB0AF-232F-4B41-9020-A64615B53F57}" srcOrd="1" destOrd="0" presId="urn:microsoft.com/office/officeart/2005/8/layout/lProcess2"/>
    <dgm:cxn modelId="{577F986E-BB1A-4E69-8E71-BA74B1DE8531}" type="presParOf" srcId="{EF34AAE3-439B-4289-A7FF-D6605D6BDF5B}" destId="{5714EC31-E169-45C2-B801-1F1619626F60}" srcOrd="2" destOrd="0" presId="urn:microsoft.com/office/officeart/2005/8/layout/lProcess2"/>
    <dgm:cxn modelId="{B96B1F2E-1A77-42AE-AB25-684C78877AB4}" type="presParOf" srcId="{5714EC31-E169-45C2-B801-1F1619626F60}" destId="{826A5BAE-504E-4A0C-BA53-25D1BD086ECE}" srcOrd="0" destOrd="0" presId="urn:microsoft.com/office/officeart/2005/8/layout/lProcess2"/>
    <dgm:cxn modelId="{928667E5-A5BB-496D-B86E-ACF9A62342E6}" type="presParOf" srcId="{826A5BAE-504E-4A0C-BA53-25D1BD086ECE}" destId="{3CBB9F92-3DB4-4B75-B175-426752389FA2}" srcOrd="0" destOrd="0" presId="urn:microsoft.com/office/officeart/2005/8/layout/lProcess2"/>
    <dgm:cxn modelId="{048C1128-44CE-4068-AF03-4E31E0E6C93A}" type="presParOf" srcId="{826A5BAE-504E-4A0C-BA53-25D1BD086ECE}" destId="{1891AE5D-A172-45EB-8224-0835886D07B7}" srcOrd="1" destOrd="0" presId="urn:microsoft.com/office/officeart/2005/8/layout/lProcess2"/>
    <dgm:cxn modelId="{720E66EE-F82E-4C73-92B1-7908A061BAB1}" type="presParOf" srcId="{826A5BAE-504E-4A0C-BA53-25D1BD086ECE}" destId="{FA828340-AB0D-41F9-AB1A-7103B2E1326E}" srcOrd="2" destOrd="0" presId="urn:microsoft.com/office/officeart/2005/8/layout/lProcess2"/>
    <dgm:cxn modelId="{E709E26F-0B71-4EFB-88B8-43BA27F3462D}" type="presParOf" srcId="{826A5BAE-504E-4A0C-BA53-25D1BD086ECE}" destId="{52EE1449-38DC-4610-9BCE-6B2F2C21A326}" srcOrd="3" destOrd="0" presId="urn:microsoft.com/office/officeart/2005/8/layout/lProcess2"/>
    <dgm:cxn modelId="{784798ED-14EC-4F24-B598-A3BF309346AA}" type="presParOf" srcId="{826A5BAE-504E-4A0C-BA53-25D1BD086ECE}" destId="{66F94259-836E-472B-8641-9A67D8435120}" srcOrd="4" destOrd="0" presId="urn:microsoft.com/office/officeart/2005/8/layout/lProcess2"/>
    <dgm:cxn modelId="{9D42AAC3-12F7-4DA7-9BF4-E337D5490931}" type="presParOf" srcId="{A4C21D52-F978-448B-B2FF-509CBBD3C036}" destId="{7582E490-D868-4CDA-BB67-591EE233BA93}" srcOrd="3" destOrd="0" presId="urn:microsoft.com/office/officeart/2005/8/layout/lProcess2"/>
    <dgm:cxn modelId="{1C48BE6F-32EC-4FB5-BAF6-320399AF855B}" type="presParOf" srcId="{A4C21D52-F978-448B-B2FF-509CBBD3C036}" destId="{CC357E53-9331-4D0D-9511-15715201A924}" srcOrd="4" destOrd="0" presId="urn:microsoft.com/office/officeart/2005/8/layout/lProcess2"/>
    <dgm:cxn modelId="{D548D53D-0190-43B1-B56F-981770E622D9}" type="presParOf" srcId="{CC357E53-9331-4D0D-9511-15715201A924}" destId="{458AA448-5038-4695-8397-99CE287DA3C1}" srcOrd="0" destOrd="0" presId="urn:microsoft.com/office/officeart/2005/8/layout/lProcess2"/>
    <dgm:cxn modelId="{8F597CF4-654B-4E1F-BEA6-74B8C4AD18DA}" type="presParOf" srcId="{CC357E53-9331-4D0D-9511-15715201A924}" destId="{A54AD6B9-BD23-49F8-AF8A-B5456E327545}" srcOrd="1" destOrd="0" presId="urn:microsoft.com/office/officeart/2005/8/layout/lProcess2"/>
    <dgm:cxn modelId="{FF64529F-C124-4232-90AF-237415272E00}" type="presParOf" srcId="{CC357E53-9331-4D0D-9511-15715201A924}" destId="{20577512-0351-4259-BA20-494B6E487C4E}" srcOrd="2" destOrd="0" presId="urn:microsoft.com/office/officeart/2005/8/layout/lProcess2"/>
    <dgm:cxn modelId="{067E1EA5-1485-4781-A02A-7ED4925AB637}" type="presParOf" srcId="{20577512-0351-4259-BA20-494B6E487C4E}" destId="{59D26A25-6FB5-4FC2-9D65-68CC06851ABD}" srcOrd="0" destOrd="0" presId="urn:microsoft.com/office/officeart/2005/8/layout/lProcess2"/>
    <dgm:cxn modelId="{66EF4C59-5420-447A-80ED-53019FADA355}" type="presParOf" srcId="{59D26A25-6FB5-4FC2-9D65-68CC06851ABD}" destId="{9D956F95-8AF1-4F0F-98B8-7CA2B99D3CE6}" srcOrd="0" destOrd="0" presId="urn:microsoft.com/office/officeart/2005/8/layout/lProcess2"/>
    <dgm:cxn modelId="{62D35429-D388-4A27-9D01-F4843D66C1BE}" type="presParOf" srcId="{59D26A25-6FB5-4FC2-9D65-68CC06851ABD}" destId="{0DC117FA-69E0-4F99-A8AE-4E0687AE737C}" srcOrd="1" destOrd="0" presId="urn:microsoft.com/office/officeart/2005/8/layout/lProcess2"/>
    <dgm:cxn modelId="{F56F99D4-993A-4D02-968E-01D904F34DA6}" type="presParOf" srcId="{59D26A25-6FB5-4FC2-9D65-68CC06851ABD}" destId="{C723D51B-C5CC-4E76-987C-99A2B3B9D576}" srcOrd="2" destOrd="0" presId="urn:microsoft.com/office/officeart/2005/8/layout/lProcess2"/>
    <dgm:cxn modelId="{91F75E6F-66A2-483F-A718-FB70B5982752}" type="presParOf" srcId="{59D26A25-6FB5-4FC2-9D65-68CC06851ABD}" destId="{3FA224FF-E28B-4E40-A5DC-7633E3EA9C3B}" srcOrd="3" destOrd="0" presId="urn:microsoft.com/office/officeart/2005/8/layout/lProcess2"/>
    <dgm:cxn modelId="{010EA5DE-577A-42B9-A666-785F047BDFA6}" type="presParOf" srcId="{59D26A25-6FB5-4FC2-9D65-68CC06851ABD}" destId="{1C729D63-9783-4E7F-B986-5B4C4A6813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0C500-006D-4885-B3E8-7A70B6AF691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D849CCA-3A8B-4776-84BD-ABEFFFD0FE18}">
      <dgm:prSet phldrT="[Text]"/>
      <dgm:spPr/>
      <dgm:t>
        <a:bodyPr/>
        <a:lstStyle/>
        <a:p>
          <a:r>
            <a:rPr lang="en-US" dirty="0"/>
            <a:t>Deduction</a:t>
          </a:r>
        </a:p>
      </dgm:t>
    </dgm:pt>
    <dgm:pt modelId="{B0AD8A2D-6313-46D5-A3CF-815F038326B9}" type="parTrans" cxnId="{43305CA2-9E25-4F3C-8AEA-ABCF4AAE6C90}">
      <dgm:prSet/>
      <dgm:spPr/>
      <dgm:t>
        <a:bodyPr/>
        <a:lstStyle/>
        <a:p>
          <a:endParaRPr lang="en-US"/>
        </a:p>
      </dgm:t>
    </dgm:pt>
    <dgm:pt modelId="{1AAF1A12-04B6-4E8B-A421-EA01EE253ACF}" type="sibTrans" cxnId="{43305CA2-9E25-4F3C-8AEA-ABCF4AAE6C90}">
      <dgm:prSet/>
      <dgm:spPr/>
      <dgm:t>
        <a:bodyPr/>
        <a:lstStyle/>
        <a:p>
          <a:endParaRPr lang="en-US"/>
        </a:p>
      </dgm:t>
    </dgm:pt>
    <dgm:pt modelId="{57AF725A-E4A5-41DC-ABC4-0905E7255BC5}">
      <dgm:prSet phldrT="[Text]"/>
      <dgm:spPr/>
      <dgm:t>
        <a:bodyPr/>
        <a:lstStyle/>
        <a:p>
          <a:r>
            <a:rPr lang="en-US" dirty="0"/>
            <a:t>General Rule</a:t>
          </a:r>
        </a:p>
      </dgm:t>
    </dgm:pt>
    <dgm:pt modelId="{FF68156B-A6CD-4A72-8302-27C5D1CB8C7B}" type="parTrans" cxnId="{D7AA0948-4039-4C09-A8A3-665A6B24BC48}">
      <dgm:prSet/>
      <dgm:spPr/>
      <dgm:t>
        <a:bodyPr/>
        <a:lstStyle/>
        <a:p>
          <a:endParaRPr lang="en-US"/>
        </a:p>
      </dgm:t>
    </dgm:pt>
    <dgm:pt modelId="{214657CC-7BC5-48C7-90C5-2E432A17E852}" type="sibTrans" cxnId="{D7AA0948-4039-4C09-A8A3-665A6B24BC48}">
      <dgm:prSet/>
      <dgm:spPr/>
      <dgm:t>
        <a:bodyPr/>
        <a:lstStyle/>
        <a:p>
          <a:endParaRPr lang="en-US"/>
        </a:p>
      </dgm:t>
    </dgm:pt>
    <dgm:pt modelId="{D16C64FE-22A8-4056-ABC0-1AB86D0CB616}">
      <dgm:prSet phldrT="[Text]"/>
      <dgm:spPr/>
      <dgm:t>
        <a:bodyPr/>
        <a:lstStyle/>
        <a:p>
          <a:r>
            <a:rPr lang="en-US" dirty="0"/>
            <a:t>Specific Conclusion</a:t>
          </a:r>
        </a:p>
      </dgm:t>
    </dgm:pt>
    <dgm:pt modelId="{0600D080-4BC3-48F0-8D07-F068E8D71CAF}" type="parTrans" cxnId="{372976A8-810F-405D-9215-185ADA04ADD5}">
      <dgm:prSet/>
      <dgm:spPr/>
      <dgm:t>
        <a:bodyPr/>
        <a:lstStyle/>
        <a:p>
          <a:endParaRPr lang="en-US"/>
        </a:p>
      </dgm:t>
    </dgm:pt>
    <dgm:pt modelId="{5BFE20EE-EF20-4D4C-ABB2-B0B1B6DBA2B7}" type="sibTrans" cxnId="{372976A8-810F-405D-9215-185ADA04ADD5}">
      <dgm:prSet/>
      <dgm:spPr/>
      <dgm:t>
        <a:bodyPr/>
        <a:lstStyle/>
        <a:p>
          <a:endParaRPr lang="en-US"/>
        </a:p>
      </dgm:t>
    </dgm:pt>
    <dgm:pt modelId="{B4D00D39-CBF9-4DCA-9C0D-8A705387058E}">
      <dgm:prSet phldrT="[Text]"/>
      <dgm:spPr/>
      <dgm:t>
        <a:bodyPr/>
        <a:lstStyle/>
        <a:p>
          <a:r>
            <a:rPr lang="en-US" dirty="0"/>
            <a:t>Induction</a:t>
          </a:r>
        </a:p>
      </dgm:t>
    </dgm:pt>
    <dgm:pt modelId="{63DFD902-4C39-465A-B610-A15941DEA5FF}" type="parTrans" cxnId="{966EC167-6F71-4F24-AA08-4E82FFDC451B}">
      <dgm:prSet/>
      <dgm:spPr/>
      <dgm:t>
        <a:bodyPr/>
        <a:lstStyle/>
        <a:p>
          <a:endParaRPr lang="en-US"/>
        </a:p>
      </dgm:t>
    </dgm:pt>
    <dgm:pt modelId="{575E317B-C129-4679-AE52-261D78B86A7B}" type="sibTrans" cxnId="{966EC167-6F71-4F24-AA08-4E82FFDC451B}">
      <dgm:prSet/>
      <dgm:spPr/>
      <dgm:t>
        <a:bodyPr/>
        <a:lstStyle/>
        <a:p>
          <a:endParaRPr lang="en-US"/>
        </a:p>
      </dgm:t>
    </dgm:pt>
    <dgm:pt modelId="{871BEB01-144C-4454-94DE-84B4437C5030}">
      <dgm:prSet phldrT="[Text]"/>
      <dgm:spPr/>
      <dgm:t>
        <a:bodyPr/>
        <a:lstStyle/>
        <a:p>
          <a:r>
            <a:rPr lang="en-US" dirty="0"/>
            <a:t>Specific Observation</a:t>
          </a:r>
        </a:p>
      </dgm:t>
    </dgm:pt>
    <dgm:pt modelId="{0254509F-3347-4713-AF30-0B84E987D227}" type="parTrans" cxnId="{C11D37A4-F27B-45CC-AA01-18A34D40F380}">
      <dgm:prSet/>
      <dgm:spPr/>
      <dgm:t>
        <a:bodyPr/>
        <a:lstStyle/>
        <a:p>
          <a:endParaRPr lang="en-US"/>
        </a:p>
      </dgm:t>
    </dgm:pt>
    <dgm:pt modelId="{1008CB6B-DC88-4681-94E0-9EE3309B8367}" type="sibTrans" cxnId="{C11D37A4-F27B-45CC-AA01-18A34D40F380}">
      <dgm:prSet/>
      <dgm:spPr/>
      <dgm:t>
        <a:bodyPr/>
        <a:lstStyle/>
        <a:p>
          <a:endParaRPr lang="en-US"/>
        </a:p>
      </dgm:t>
    </dgm:pt>
    <dgm:pt modelId="{E2260A2C-12F4-47D6-8348-116E287DFDAF}">
      <dgm:prSet phldrT="[Text]"/>
      <dgm:spPr/>
      <dgm:t>
        <a:bodyPr/>
        <a:lstStyle/>
        <a:p>
          <a:r>
            <a:rPr lang="en-US" dirty="0"/>
            <a:t>Specific Conclusion</a:t>
          </a:r>
        </a:p>
      </dgm:t>
    </dgm:pt>
    <dgm:pt modelId="{6F20DFCC-A063-472D-9D85-1981A427F282}" type="parTrans" cxnId="{16D8AA5F-DE36-431D-8B17-3EE779197C08}">
      <dgm:prSet/>
      <dgm:spPr/>
      <dgm:t>
        <a:bodyPr/>
        <a:lstStyle/>
        <a:p>
          <a:endParaRPr lang="en-US"/>
        </a:p>
      </dgm:t>
    </dgm:pt>
    <dgm:pt modelId="{A943AB16-FDC1-41ED-9C5D-968DCFD61178}" type="sibTrans" cxnId="{16D8AA5F-DE36-431D-8B17-3EE779197C08}">
      <dgm:prSet/>
      <dgm:spPr/>
      <dgm:t>
        <a:bodyPr/>
        <a:lstStyle/>
        <a:p>
          <a:endParaRPr lang="en-US"/>
        </a:p>
      </dgm:t>
    </dgm:pt>
    <dgm:pt modelId="{5F8D770F-6731-4307-8903-0F38DF285FB6}">
      <dgm:prSet phldrT="[Text]"/>
      <dgm:spPr/>
      <dgm:t>
        <a:bodyPr/>
        <a:lstStyle/>
        <a:p>
          <a:r>
            <a:rPr lang="en-US" dirty="0"/>
            <a:t>Abduction</a:t>
          </a:r>
        </a:p>
      </dgm:t>
    </dgm:pt>
    <dgm:pt modelId="{33430834-E2D7-43B9-8DB3-4F5A0ECA08D2}" type="parTrans" cxnId="{A7F7DFF3-ADF7-435F-A4C5-C97D8FEE143E}">
      <dgm:prSet/>
      <dgm:spPr/>
      <dgm:t>
        <a:bodyPr/>
        <a:lstStyle/>
        <a:p>
          <a:endParaRPr lang="en-US"/>
        </a:p>
      </dgm:t>
    </dgm:pt>
    <dgm:pt modelId="{815975D3-AB21-464B-86DB-C269A214E0B2}" type="sibTrans" cxnId="{A7F7DFF3-ADF7-435F-A4C5-C97D8FEE143E}">
      <dgm:prSet/>
      <dgm:spPr/>
      <dgm:t>
        <a:bodyPr/>
        <a:lstStyle/>
        <a:p>
          <a:endParaRPr lang="en-US"/>
        </a:p>
      </dgm:t>
    </dgm:pt>
    <dgm:pt modelId="{EFB5B149-F099-4A75-B16A-3D4A5740C75A}">
      <dgm:prSet phldrT="[Text]"/>
      <dgm:spPr/>
      <dgm:t>
        <a:bodyPr/>
        <a:lstStyle/>
        <a:p>
          <a:r>
            <a:rPr lang="en-US" dirty="0"/>
            <a:t>Incomplete Observations</a:t>
          </a:r>
        </a:p>
      </dgm:t>
    </dgm:pt>
    <dgm:pt modelId="{E6EDD31D-4DC5-4CB0-A6D6-B52186466E68}" type="parTrans" cxnId="{4E38F1C5-B14E-4FC6-B62F-C77123DC5D2A}">
      <dgm:prSet/>
      <dgm:spPr/>
      <dgm:t>
        <a:bodyPr/>
        <a:lstStyle/>
        <a:p>
          <a:endParaRPr lang="en-US"/>
        </a:p>
      </dgm:t>
    </dgm:pt>
    <dgm:pt modelId="{A6EFB230-5487-4CDE-B5D3-2A35AE071EDE}" type="sibTrans" cxnId="{4E38F1C5-B14E-4FC6-B62F-C77123DC5D2A}">
      <dgm:prSet/>
      <dgm:spPr/>
      <dgm:t>
        <a:bodyPr/>
        <a:lstStyle/>
        <a:p>
          <a:endParaRPr lang="en-US"/>
        </a:p>
      </dgm:t>
    </dgm:pt>
    <dgm:pt modelId="{4E55347E-1F5E-4CF1-AACD-124ACE0BAC79}">
      <dgm:prSet phldrT="[Text]"/>
      <dgm:spPr/>
      <dgm:t>
        <a:bodyPr/>
        <a:lstStyle/>
        <a:p>
          <a:r>
            <a:rPr lang="en-US" dirty="0"/>
            <a:t>Best Possible Conclusion</a:t>
          </a:r>
        </a:p>
      </dgm:t>
    </dgm:pt>
    <dgm:pt modelId="{8C354AE3-0D94-40D4-8654-07D6FABD676C}" type="parTrans" cxnId="{F6D52874-07FC-406A-B283-07C384A23A92}">
      <dgm:prSet/>
      <dgm:spPr/>
      <dgm:t>
        <a:bodyPr/>
        <a:lstStyle/>
        <a:p>
          <a:endParaRPr lang="en-US"/>
        </a:p>
      </dgm:t>
    </dgm:pt>
    <dgm:pt modelId="{FBEBE34B-0F8B-4AAF-8D41-CE13F7F93120}" type="sibTrans" cxnId="{F6D52874-07FC-406A-B283-07C384A23A92}">
      <dgm:prSet/>
      <dgm:spPr/>
      <dgm:t>
        <a:bodyPr/>
        <a:lstStyle/>
        <a:p>
          <a:endParaRPr lang="en-US"/>
        </a:p>
      </dgm:t>
    </dgm:pt>
    <dgm:pt modelId="{A988A7E4-6B8B-4823-B5A4-00217BE4B4C9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i="1" dirty="0">
              <a:solidFill>
                <a:schemeClr val="tx1"/>
              </a:solidFill>
            </a:rPr>
            <a:t>Observation confirms rule</a:t>
          </a:r>
        </a:p>
      </dgm:t>
    </dgm:pt>
    <dgm:pt modelId="{37A3E1C9-CBBE-4CEB-8E3D-A3B6929D89DC}" type="parTrans" cxnId="{D9EA1B13-465A-460B-BD97-52199F6E1A6F}">
      <dgm:prSet/>
      <dgm:spPr/>
      <dgm:t>
        <a:bodyPr/>
        <a:lstStyle/>
        <a:p>
          <a:endParaRPr lang="en-US"/>
        </a:p>
      </dgm:t>
    </dgm:pt>
    <dgm:pt modelId="{1B003E0E-DD97-4B1A-99C3-0F5D0B44CC52}" type="sibTrans" cxnId="{D9EA1B13-465A-460B-BD97-52199F6E1A6F}">
      <dgm:prSet/>
      <dgm:spPr/>
      <dgm:t>
        <a:bodyPr/>
        <a:lstStyle/>
        <a:p>
          <a:endParaRPr lang="en-US"/>
        </a:p>
      </dgm:t>
    </dgm:pt>
    <dgm:pt modelId="{0D444725-CDC6-4312-A9D2-FBFD008ECD7B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i="1" dirty="0">
              <a:solidFill>
                <a:schemeClr val="tx1"/>
              </a:solidFill>
            </a:rPr>
            <a:t>Rule inferred by observation</a:t>
          </a:r>
        </a:p>
      </dgm:t>
    </dgm:pt>
    <dgm:pt modelId="{67ED8096-EC01-407B-8233-D452DDB7300B}" type="parTrans" cxnId="{3A51BEB8-532F-4790-80BE-134FED12D67C}">
      <dgm:prSet/>
      <dgm:spPr/>
      <dgm:t>
        <a:bodyPr/>
        <a:lstStyle/>
        <a:p>
          <a:endParaRPr lang="en-US"/>
        </a:p>
      </dgm:t>
    </dgm:pt>
    <dgm:pt modelId="{4AEF085D-27A2-4F27-A2D2-C359FEEE7689}" type="sibTrans" cxnId="{3A51BEB8-532F-4790-80BE-134FED12D67C}">
      <dgm:prSet/>
      <dgm:spPr/>
      <dgm:t>
        <a:bodyPr/>
        <a:lstStyle/>
        <a:p>
          <a:endParaRPr lang="en-US"/>
        </a:p>
      </dgm:t>
    </dgm:pt>
    <dgm:pt modelId="{27CDA9D3-D5E7-4F13-9BD7-85FAAB9C5212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i="1" dirty="0">
              <a:solidFill>
                <a:schemeClr val="tx1"/>
              </a:solidFill>
            </a:rPr>
            <a:t>Inference to the best available explanation</a:t>
          </a:r>
        </a:p>
      </dgm:t>
    </dgm:pt>
    <dgm:pt modelId="{698F1F97-57EB-4676-B0D0-354E522F944C}" type="parTrans" cxnId="{5A339EFC-1241-489B-BC30-CDD6F9274AB9}">
      <dgm:prSet/>
      <dgm:spPr/>
      <dgm:t>
        <a:bodyPr/>
        <a:lstStyle/>
        <a:p>
          <a:endParaRPr lang="en-US"/>
        </a:p>
      </dgm:t>
    </dgm:pt>
    <dgm:pt modelId="{0D370301-6AC5-4767-9B0B-3306003390A7}" type="sibTrans" cxnId="{5A339EFC-1241-489B-BC30-CDD6F9274AB9}">
      <dgm:prSet/>
      <dgm:spPr/>
      <dgm:t>
        <a:bodyPr/>
        <a:lstStyle/>
        <a:p>
          <a:endParaRPr lang="en-US"/>
        </a:p>
      </dgm:t>
    </dgm:pt>
    <dgm:pt modelId="{A4C21D52-F978-448B-B2FF-509CBBD3C036}" type="pres">
      <dgm:prSet presAssocID="{1B50C500-006D-4885-B3E8-7A70B6AF691A}" presName="theList" presStyleCnt="0">
        <dgm:presLayoutVars>
          <dgm:dir/>
          <dgm:animLvl val="lvl"/>
          <dgm:resizeHandles val="exact"/>
        </dgm:presLayoutVars>
      </dgm:prSet>
      <dgm:spPr/>
    </dgm:pt>
    <dgm:pt modelId="{678D2EF0-65C7-4DA5-B687-FC7361933E72}" type="pres">
      <dgm:prSet presAssocID="{1D849CCA-3A8B-4776-84BD-ABEFFFD0FE18}" presName="compNode" presStyleCnt="0"/>
      <dgm:spPr/>
    </dgm:pt>
    <dgm:pt modelId="{4ECF1605-E8B7-46A0-A15C-C0C6036F5BD2}" type="pres">
      <dgm:prSet presAssocID="{1D849CCA-3A8B-4776-84BD-ABEFFFD0FE18}" presName="aNode" presStyleLbl="bgShp" presStyleIdx="0" presStyleCnt="3"/>
      <dgm:spPr/>
    </dgm:pt>
    <dgm:pt modelId="{183C8A4F-AAEB-4D64-A504-7535CA32BBDF}" type="pres">
      <dgm:prSet presAssocID="{1D849CCA-3A8B-4776-84BD-ABEFFFD0FE18}" presName="textNode" presStyleLbl="bgShp" presStyleIdx="0" presStyleCnt="3"/>
      <dgm:spPr/>
    </dgm:pt>
    <dgm:pt modelId="{0210D893-ACC9-405C-AEFE-1F5A1CD5D145}" type="pres">
      <dgm:prSet presAssocID="{1D849CCA-3A8B-4776-84BD-ABEFFFD0FE18}" presName="compChildNode" presStyleCnt="0"/>
      <dgm:spPr/>
    </dgm:pt>
    <dgm:pt modelId="{30612077-FBA7-4B9F-B13C-E7732E03B2BA}" type="pres">
      <dgm:prSet presAssocID="{1D849CCA-3A8B-4776-84BD-ABEFFFD0FE18}" presName="theInnerList" presStyleCnt="0"/>
      <dgm:spPr/>
    </dgm:pt>
    <dgm:pt modelId="{A910608C-828A-4213-B616-131FF2654CE6}" type="pres">
      <dgm:prSet presAssocID="{57AF725A-E4A5-41DC-ABC4-0905E7255BC5}" presName="childNode" presStyleLbl="node1" presStyleIdx="0" presStyleCnt="9">
        <dgm:presLayoutVars>
          <dgm:bulletEnabled val="1"/>
        </dgm:presLayoutVars>
      </dgm:prSet>
      <dgm:spPr/>
    </dgm:pt>
    <dgm:pt modelId="{865543FA-37C9-4661-8F6C-B15E5501D38F}" type="pres">
      <dgm:prSet presAssocID="{57AF725A-E4A5-41DC-ABC4-0905E7255BC5}" presName="aSpace2" presStyleCnt="0"/>
      <dgm:spPr/>
    </dgm:pt>
    <dgm:pt modelId="{DFD3E24D-2C88-4F2E-B805-BC1CEC05A2DD}" type="pres">
      <dgm:prSet presAssocID="{A988A7E4-6B8B-4823-B5A4-00217BE4B4C9}" presName="childNode" presStyleLbl="node1" presStyleIdx="1" presStyleCnt="9">
        <dgm:presLayoutVars>
          <dgm:bulletEnabled val="1"/>
        </dgm:presLayoutVars>
      </dgm:prSet>
      <dgm:spPr/>
    </dgm:pt>
    <dgm:pt modelId="{0008717A-9FDD-49E1-8882-2142DBA0614C}" type="pres">
      <dgm:prSet presAssocID="{A988A7E4-6B8B-4823-B5A4-00217BE4B4C9}" presName="aSpace2" presStyleCnt="0"/>
      <dgm:spPr/>
    </dgm:pt>
    <dgm:pt modelId="{061BA412-A032-431E-901A-9DE8CB3C7AC4}" type="pres">
      <dgm:prSet presAssocID="{D16C64FE-22A8-4056-ABC0-1AB86D0CB616}" presName="childNode" presStyleLbl="node1" presStyleIdx="2" presStyleCnt="9">
        <dgm:presLayoutVars>
          <dgm:bulletEnabled val="1"/>
        </dgm:presLayoutVars>
      </dgm:prSet>
      <dgm:spPr/>
    </dgm:pt>
    <dgm:pt modelId="{8D04C6D4-E2A0-4E76-84EA-CD762FDE794F}" type="pres">
      <dgm:prSet presAssocID="{1D849CCA-3A8B-4776-84BD-ABEFFFD0FE18}" presName="aSpace" presStyleCnt="0"/>
      <dgm:spPr/>
    </dgm:pt>
    <dgm:pt modelId="{EF34AAE3-439B-4289-A7FF-D6605D6BDF5B}" type="pres">
      <dgm:prSet presAssocID="{B4D00D39-CBF9-4DCA-9C0D-8A705387058E}" presName="compNode" presStyleCnt="0"/>
      <dgm:spPr/>
    </dgm:pt>
    <dgm:pt modelId="{DCC97842-5FA1-43EB-B17B-A1BDB801533B}" type="pres">
      <dgm:prSet presAssocID="{B4D00D39-CBF9-4DCA-9C0D-8A705387058E}" presName="aNode" presStyleLbl="bgShp" presStyleIdx="1" presStyleCnt="3"/>
      <dgm:spPr/>
    </dgm:pt>
    <dgm:pt modelId="{03CBB0AF-232F-4B41-9020-A64615B53F57}" type="pres">
      <dgm:prSet presAssocID="{B4D00D39-CBF9-4DCA-9C0D-8A705387058E}" presName="textNode" presStyleLbl="bgShp" presStyleIdx="1" presStyleCnt="3"/>
      <dgm:spPr/>
    </dgm:pt>
    <dgm:pt modelId="{5714EC31-E169-45C2-B801-1F1619626F60}" type="pres">
      <dgm:prSet presAssocID="{B4D00D39-CBF9-4DCA-9C0D-8A705387058E}" presName="compChildNode" presStyleCnt="0"/>
      <dgm:spPr/>
    </dgm:pt>
    <dgm:pt modelId="{826A5BAE-504E-4A0C-BA53-25D1BD086ECE}" type="pres">
      <dgm:prSet presAssocID="{B4D00D39-CBF9-4DCA-9C0D-8A705387058E}" presName="theInnerList" presStyleCnt="0"/>
      <dgm:spPr/>
    </dgm:pt>
    <dgm:pt modelId="{3CBB9F92-3DB4-4B75-B175-426752389FA2}" type="pres">
      <dgm:prSet presAssocID="{871BEB01-144C-4454-94DE-84B4437C5030}" presName="childNode" presStyleLbl="node1" presStyleIdx="3" presStyleCnt="9">
        <dgm:presLayoutVars>
          <dgm:bulletEnabled val="1"/>
        </dgm:presLayoutVars>
      </dgm:prSet>
      <dgm:spPr/>
    </dgm:pt>
    <dgm:pt modelId="{1891AE5D-A172-45EB-8224-0835886D07B7}" type="pres">
      <dgm:prSet presAssocID="{871BEB01-144C-4454-94DE-84B4437C5030}" presName="aSpace2" presStyleCnt="0"/>
      <dgm:spPr/>
    </dgm:pt>
    <dgm:pt modelId="{0DD5CF60-898C-4CB7-A1D0-36AB69B87465}" type="pres">
      <dgm:prSet presAssocID="{0D444725-CDC6-4312-A9D2-FBFD008ECD7B}" presName="childNode" presStyleLbl="node1" presStyleIdx="4" presStyleCnt="9">
        <dgm:presLayoutVars>
          <dgm:bulletEnabled val="1"/>
        </dgm:presLayoutVars>
      </dgm:prSet>
      <dgm:spPr/>
    </dgm:pt>
    <dgm:pt modelId="{8FD0CE5E-EEB0-47D7-A6CA-19393CE166D8}" type="pres">
      <dgm:prSet presAssocID="{0D444725-CDC6-4312-A9D2-FBFD008ECD7B}" presName="aSpace2" presStyleCnt="0"/>
      <dgm:spPr/>
    </dgm:pt>
    <dgm:pt modelId="{66F94259-836E-472B-8641-9A67D8435120}" type="pres">
      <dgm:prSet presAssocID="{E2260A2C-12F4-47D6-8348-116E287DFDAF}" presName="childNode" presStyleLbl="node1" presStyleIdx="5" presStyleCnt="9">
        <dgm:presLayoutVars>
          <dgm:bulletEnabled val="1"/>
        </dgm:presLayoutVars>
      </dgm:prSet>
      <dgm:spPr/>
    </dgm:pt>
    <dgm:pt modelId="{7582E490-D868-4CDA-BB67-591EE233BA93}" type="pres">
      <dgm:prSet presAssocID="{B4D00D39-CBF9-4DCA-9C0D-8A705387058E}" presName="aSpace" presStyleCnt="0"/>
      <dgm:spPr/>
    </dgm:pt>
    <dgm:pt modelId="{CC357E53-9331-4D0D-9511-15715201A924}" type="pres">
      <dgm:prSet presAssocID="{5F8D770F-6731-4307-8903-0F38DF285FB6}" presName="compNode" presStyleCnt="0"/>
      <dgm:spPr/>
    </dgm:pt>
    <dgm:pt modelId="{458AA448-5038-4695-8397-99CE287DA3C1}" type="pres">
      <dgm:prSet presAssocID="{5F8D770F-6731-4307-8903-0F38DF285FB6}" presName="aNode" presStyleLbl="bgShp" presStyleIdx="2" presStyleCnt="3"/>
      <dgm:spPr/>
    </dgm:pt>
    <dgm:pt modelId="{A54AD6B9-BD23-49F8-AF8A-B5456E327545}" type="pres">
      <dgm:prSet presAssocID="{5F8D770F-6731-4307-8903-0F38DF285FB6}" presName="textNode" presStyleLbl="bgShp" presStyleIdx="2" presStyleCnt="3"/>
      <dgm:spPr/>
    </dgm:pt>
    <dgm:pt modelId="{20577512-0351-4259-BA20-494B6E487C4E}" type="pres">
      <dgm:prSet presAssocID="{5F8D770F-6731-4307-8903-0F38DF285FB6}" presName="compChildNode" presStyleCnt="0"/>
      <dgm:spPr/>
    </dgm:pt>
    <dgm:pt modelId="{59D26A25-6FB5-4FC2-9D65-68CC06851ABD}" type="pres">
      <dgm:prSet presAssocID="{5F8D770F-6731-4307-8903-0F38DF285FB6}" presName="theInnerList" presStyleCnt="0"/>
      <dgm:spPr/>
    </dgm:pt>
    <dgm:pt modelId="{9D956F95-8AF1-4F0F-98B8-7CA2B99D3CE6}" type="pres">
      <dgm:prSet presAssocID="{EFB5B149-F099-4A75-B16A-3D4A5740C75A}" presName="childNode" presStyleLbl="node1" presStyleIdx="6" presStyleCnt="9">
        <dgm:presLayoutVars>
          <dgm:bulletEnabled val="1"/>
        </dgm:presLayoutVars>
      </dgm:prSet>
      <dgm:spPr/>
    </dgm:pt>
    <dgm:pt modelId="{0DC117FA-69E0-4F99-A8AE-4E0687AE737C}" type="pres">
      <dgm:prSet presAssocID="{EFB5B149-F099-4A75-B16A-3D4A5740C75A}" presName="aSpace2" presStyleCnt="0"/>
      <dgm:spPr/>
    </dgm:pt>
    <dgm:pt modelId="{CBBD6BD4-5C26-4907-9EC8-EE778789B630}" type="pres">
      <dgm:prSet presAssocID="{27CDA9D3-D5E7-4F13-9BD7-85FAAB9C5212}" presName="childNode" presStyleLbl="node1" presStyleIdx="7" presStyleCnt="9">
        <dgm:presLayoutVars>
          <dgm:bulletEnabled val="1"/>
        </dgm:presLayoutVars>
      </dgm:prSet>
      <dgm:spPr/>
    </dgm:pt>
    <dgm:pt modelId="{72943A59-F555-47D3-B95E-63C1BFBB1200}" type="pres">
      <dgm:prSet presAssocID="{27CDA9D3-D5E7-4F13-9BD7-85FAAB9C5212}" presName="aSpace2" presStyleCnt="0"/>
      <dgm:spPr/>
    </dgm:pt>
    <dgm:pt modelId="{1C729D63-9783-4E7F-B986-5B4C4A681362}" type="pres">
      <dgm:prSet presAssocID="{4E55347E-1F5E-4CF1-AACD-124ACE0BAC79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71041F07-B4FE-47FB-A794-E8EC648A36A6}" type="presOf" srcId="{871BEB01-144C-4454-94DE-84B4437C5030}" destId="{3CBB9F92-3DB4-4B75-B175-426752389FA2}" srcOrd="0" destOrd="0" presId="urn:microsoft.com/office/officeart/2005/8/layout/lProcess2"/>
    <dgm:cxn modelId="{433A1308-2555-484A-A61F-506096F7D0E4}" type="presOf" srcId="{27CDA9D3-D5E7-4F13-9BD7-85FAAB9C5212}" destId="{CBBD6BD4-5C26-4907-9EC8-EE778789B630}" srcOrd="0" destOrd="0" presId="urn:microsoft.com/office/officeart/2005/8/layout/lProcess2"/>
    <dgm:cxn modelId="{D9EA1B13-465A-460B-BD97-52199F6E1A6F}" srcId="{1D849CCA-3A8B-4776-84BD-ABEFFFD0FE18}" destId="{A988A7E4-6B8B-4823-B5A4-00217BE4B4C9}" srcOrd="1" destOrd="0" parTransId="{37A3E1C9-CBBE-4CEB-8E3D-A3B6929D89DC}" sibTransId="{1B003E0E-DD97-4B1A-99C3-0F5D0B44CC52}"/>
    <dgm:cxn modelId="{24C80D34-A43B-4251-8DFD-B112A1C9C6DC}" type="presOf" srcId="{1B50C500-006D-4885-B3E8-7A70B6AF691A}" destId="{A4C21D52-F978-448B-B2FF-509CBBD3C036}" srcOrd="0" destOrd="0" presId="urn:microsoft.com/office/officeart/2005/8/layout/lProcess2"/>
    <dgm:cxn modelId="{16D8AA5F-DE36-431D-8B17-3EE779197C08}" srcId="{B4D00D39-CBF9-4DCA-9C0D-8A705387058E}" destId="{E2260A2C-12F4-47D6-8348-116E287DFDAF}" srcOrd="2" destOrd="0" parTransId="{6F20DFCC-A063-472D-9D85-1981A427F282}" sibTransId="{A943AB16-FDC1-41ED-9C5D-968DCFD61178}"/>
    <dgm:cxn modelId="{A7F70E62-0E2A-4037-BC5A-4C75536C11E2}" type="presOf" srcId="{1D849CCA-3A8B-4776-84BD-ABEFFFD0FE18}" destId="{183C8A4F-AAEB-4D64-A504-7535CA32BBDF}" srcOrd="1" destOrd="0" presId="urn:microsoft.com/office/officeart/2005/8/layout/lProcess2"/>
    <dgm:cxn modelId="{966EC167-6F71-4F24-AA08-4E82FFDC451B}" srcId="{1B50C500-006D-4885-B3E8-7A70B6AF691A}" destId="{B4D00D39-CBF9-4DCA-9C0D-8A705387058E}" srcOrd="1" destOrd="0" parTransId="{63DFD902-4C39-465A-B610-A15941DEA5FF}" sibTransId="{575E317B-C129-4679-AE52-261D78B86A7B}"/>
    <dgm:cxn modelId="{D7AA0948-4039-4C09-A8A3-665A6B24BC48}" srcId="{1D849CCA-3A8B-4776-84BD-ABEFFFD0FE18}" destId="{57AF725A-E4A5-41DC-ABC4-0905E7255BC5}" srcOrd="0" destOrd="0" parTransId="{FF68156B-A6CD-4A72-8302-27C5D1CB8C7B}" sibTransId="{214657CC-7BC5-48C7-90C5-2E432A17E852}"/>
    <dgm:cxn modelId="{A0A2894F-117B-422B-A0EF-950E452105B4}" type="presOf" srcId="{0D444725-CDC6-4312-A9D2-FBFD008ECD7B}" destId="{0DD5CF60-898C-4CB7-A1D0-36AB69B87465}" srcOrd="0" destOrd="0" presId="urn:microsoft.com/office/officeart/2005/8/layout/lProcess2"/>
    <dgm:cxn modelId="{DA01BC71-06BD-4DC4-9F2E-BD1C9238F683}" type="presOf" srcId="{4E55347E-1F5E-4CF1-AACD-124ACE0BAC79}" destId="{1C729D63-9783-4E7F-B986-5B4C4A681362}" srcOrd="0" destOrd="0" presId="urn:microsoft.com/office/officeart/2005/8/layout/lProcess2"/>
    <dgm:cxn modelId="{F6D52874-07FC-406A-B283-07C384A23A92}" srcId="{5F8D770F-6731-4307-8903-0F38DF285FB6}" destId="{4E55347E-1F5E-4CF1-AACD-124ACE0BAC79}" srcOrd="2" destOrd="0" parTransId="{8C354AE3-0D94-40D4-8654-07D6FABD676C}" sibTransId="{FBEBE34B-0F8B-4AAF-8D41-CE13F7F93120}"/>
    <dgm:cxn modelId="{9F62417A-2D32-4D54-8F28-2B4FAB35A09F}" type="presOf" srcId="{EFB5B149-F099-4A75-B16A-3D4A5740C75A}" destId="{9D956F95-8AF1-4F0F-98B8-7CA2B99D3CE6}" srcOrd="0" destOrd="0" presId="urn:microsoft.com/office/officeart/2005/8/layout/lProcess2"/>
    <dgm:cxn modelId="{E744785A-8A84-4A79-8ABA-20BC59709B47}" type="presOf" srcId="{5F8D770F-6731-4307-8903-0F38DF285FB6}" destId="{458AA448-5038-4695-8397-99CE287DA3C1}" srcOrd="0" destOrd="0" presId="urn:microsoft.com/office/officeart/2005/8/layout/lProcess2"/>
    <dgm:cxn modelId="{E7D0EB81-7247-46EB-A004-CFACAB2516BB}" type="presOf" srcId="{E2260A2C-12F4-47D6-8348-116E287DFDAF}" destId="{66F94259-836E-472B-8641-9A67D8435120}" srcOrd="0" destOrd="0" presId="urn:microsoft.com/office/officeart/2005/8/layout/lProcess2"/>
    <dgm:cxn modelId="{43305CA2-9E25-4F3C-8AEA-ABCF4AAE6C90}" srcId="{1B50C500-006D-4885-B3E8-7A70B6AF691A}" destId="{1D849CCA-3A8B-4776-84BD-ABEFFFD0FE18}" srcOrd="0" destOrd="0" parTransId="{B0AD8A2D-6313-46D5-A3CF-815F038326B9}" sibTransId="{1AAF1A12-04B6-4E8B-A421-EA01EE253ACF}"/>
    <dgm:cxn modelId="{C11D37A4-F27B-45CC-AA01-18A34D40F380}" srcId="{B4D00D39-CBF9-4DCA-9C0D-8A705387058E}" destId="{871BEB01-144C-4454-94DE-84B4437C5030}" srcOrd="0" destOrd="0" parTransId="{0254509F-3347-4713-AF30-0B84E987D227}" sibTransId="{1008CB6B-DC88-4681-94E0-9EE3309B8367}"/>
    <dgm:cxn modelId="{372976A8-810F-405D-9215-185ADA04ADD5}" srcId="{1D849CCA-3A8B-4776-84BD-ABEFFFD0FE18}" destId="{D16C64FE-22A8-4056-ABC0-1AB86D0CB616}" srcOrd="2" destOrd="0" parTransId="{0600D080-4BC3-48F0-8D07-F068E8D71CAF}" sibTransId="{5BFE20EE-EF20-4D4C-ABB2-B0B1B6DBA2B7}"/>
    <dgm:cxn modelId="{9613A6AA-CC77-465F-B75E-8781BFB3BEDB}" type="presOf" srcId="{A988A7E4-6B8B-4823-B5A4-00217BE4B4C9}" destId="{DFD3E24D-2C88-4F2E-B805-BC1CEC05A2DD}" srcOrd="0" destOrd="0" presId="urn:microsoft.com/office/officeart/2005/8/layout/lProcess2"/>
    <dgm:cxn modelId="{3A51BEB8-532F-4790-80BE-134FED12D67C}" srcId="{B4D00D39-CBF9-4DCA-9C0D-8A705387058E}" destId="{0D444725-CDC6-4312-A9D2-FBFD008ECD7B}" srcOrd="1" destOrd="0" parTransId="{67ED8096-EC01-407B-8233-D452DDB7300B}" sibTransId="{4AEF085D-27A2-4F27-A2D2-C359FEEE7689}"/>
    <dgm:cxn modelId="{4E38F1C5-B14E-4FC6-B62F-C77123DC5D2A}" srcId="{5F8D770F-6731-4307-8903-0F38DF285FB6}" destId="{EFB5B149-F099-4A75-B16A-3D4A5740C75A}" srcOrd="0" destOrd="0" parTransId="{E6EDD31D-4DC5-4CB0-A6D6-B52186466E68}" sibTransId="{A6EFB230-5487-4CDE-B5D3-2A35AE071EDE}"/>
    <dgm:cxn modelId="{55E54FD8-9CC9-4762-ABE4-0F176F5D778D}" type="presOf" srcId="{57AF725A-E4A5-41DC-ABC4-0905E7255BC5}" destId="{A910608C-828A-4213-B616-131FF2654CE6}" srcOrd="0" destOrd="0" presId="urn:microsoft.com/office/officeart/2005/8/layout/lProcess2"/>
    <dgm:cxn modelId="{09171BE2-93EA-4747-B7CE-282E97F03CAF}" type="presOf" srcId="{D16C64FE-22A8-4056-ABC0-1AB86D0CB616}" destId="{061BA412-A032-431E-901A-9DE8CB3C7AC4}" srcOrd="0" destOrd="0" presId="urn:microsoft.com/office/officeart/2005/8/layout/lProcess2"/>
    <dgm:cxn modelId="{A7F7DFF3-ADF7-435F-A4C5-C97D8FEE143E}" srcId="{1B50C500-006D-4885-B3E8-7A70B6AF691A}" destId="{5F8D770F-6731-4307-8903-0F38DF285FB6}" srcOrd="2" destOrd="0" parTransId="{33430834-E2D7-43B9-8DB3-4F5A0ECA08D2}" sibTransId="{815975D3-AB21-464B-86DB-C269A214E0B2}"/>
    <dgm:cxn modelId="{0D45AEF4-753E-4D08-90D0-DEA6279F46B8}" type="presOf" srcId="{1D849CCA-3A8B-4776-84BD-ABEFFFD0FE18}" destId="{4ECF1605-E8B7-46A0-A15C-C0C6036F5BD2}" srcOrd="0" destOrd="0" presId="urn:microsoft.com/office/officeart/2005/8/layout/lProcess2"/>
    <dgm:cxn modelId="{546926F8-CEF6-4C13-BA94-8A59E280300F}" type="presOf" srcId="{B4D00D39-CBF9-4DCA-9C0D-8A705387058E}" destId="{03CBB0AF-232F-4B41-9020-A64615B53F57}" srcOrd="1" destOrd="0" presId="urn:microsoft.com/office/officeart/2005/8/layout/lProcess2"/>
    <dgm:cxn modelId="{C214C9F8-977A-4F6B-82BD-EDAE05757A65}" type="presOf" srcId="{B4D00D39-CBF9-4DCA-9C0D-8A705387058E}" destId="{DCC97842-5FA1-43EB-B17B-A1BDB801533B}" srcOrd="0" destOrd="0" presId="urn:microsoft.com/office/officeart/2005/8/layout/lProcess2"/>
    <dgm:cxn modelId="{7EFDE3F8-9707-425B-97FA-3493DB06B5EF}" type="presOf" srcId="{5F8D770F-6731-4307-8903-0F38DF285FB6}" destId="{A54AD6B9-BD23-49F8-AF8A-B5456E327545}" srcOrd="1" destOrd="0" presId="urn:microsoft.com/office/officeart/2005/8/layout/lProcess2"/>
    <dgm:cxn modelId="{5A339EFC-1241-489B-BC30-CDD6F9274AB9}" srcId="{5F8D770F-6731-4307-8903-0F38DF285FB6}" destId="{27CDA9D3-D5E7-4F13-9BD7-85FAAB9C5212}" srcOrd="1" destOrd="0" parTransId="{698F1F97-57EB-4676-B0D0-354E522F944C}" sibTransId="{0D370301-6AC5-4767-9B0B-3306003390A7}"/>
    <dgm:cxn modelId="{2A841CEC-7F82-48B1-A3BD-06C3D02927B5}" type="presParOf" srcId="{A4C21D52-F978-448B-B2FF-509CBBD3C036}" destId="{678D2EF0-65C7-4DA5-B687-FC7361933E72}" srcOrd="0" destOrd="0" presId="urn:microsoft.com/office/officeart/2005/8/layout/lProcess2"/>
    <dgm:cxn modelId="{7BDD536B-EA71-417C-A650-90AAEDC143D0}" type="presParOf" srcId="{678D2EF0-65C7-4DA5-B687-FC7361933E72}" destId="{4ECF1605-E8B7-46A0-A15C-C0C6036F5BD2}" srcOrd="0" destOrd="0" presId="urn:microsoft.com/office/officeart/2005/8/layout/lProcess2"/>
    <dgm:cxn modelId="{398FDFA6-16CB-476E-BA80-BA2A35EAE519}" type="presParOf" srcId="{678D2EF0-65C7-4DA5-B687-FC7361933E72}" destId="{183C8A4F-AAEB-4D64-A504-7535CA32BBDF}" srcOrd="1" destOrd="0" presId="urn:microsoft.com/office/officeart/2005/8/layout/lProcess2"/>
    <dgm:cxn modelId="{BC1E1F31-E037-44AF-8C43-4B2558DD9424}" type="presParOf" srcId="{678D2EF0-65C7-4DA5-B687-FC7361933E72}" destId="{0210D893-ACC9-405C-AEFE-1F5A1CD5D145}" srcOrd="2" destOrd="0" presId="urn:microsoft.com/office/officeart/2005/8/layout/lProcess2"/>
    <dgm:cxn modelId="{771E3380-0319-4302-95AF-8BF42DDAC262}" type="presParOf" srcId="{0210D893-ACC9-405C-AEFE-1F5A1CD5D145}" destId="{30612077-FBA7-4B9F-B13C-E7732E03B2BA}" srcOrd="0" destOrd="0" presId="urn:microsoft.com/office/officeart/2005/8/layout/lProcess2"/>
    <dgm:cxn modelId="{C030DBFE-A89D-496C-A144-D521C3DC2426}" type="presParOf" srcId="{30612077-FBA7-4B9F-B13C-E7732E03B2BA}" destId="{A910608C-828A-4213-B616-131FF2654CE6}" srcOrd="0" destOrd="0" presId="urn:microsoft.com/office/officeart/2005/8/layout/lProcess2"/>
    <dgm:cxn modelId="{32A9595F-35CD-4D22-8881-1F049759BF94}" type="presParOf" srcId="{30612077-FBA7-4B9F-B13C-E7732E03B2BA}" destId="{865543FA-37C9-4661-8F6C-B15E5501D38F}" srcOrd="1" destOrd="0" presId="urn:microsoft.com/office/officeart/2005/8/layout/lProcess2"/>
    <dgm:cxn modelId="{0FF484C6-7EDB-4A3D-A73E-8B338D724F31}" type="presParOf" srcId="{30612077-FBA7-4B9F-B13C-E7732E03B2BA}" destId="{DFD3E24D-2C88-4F2E-B805-BC1CEC05A2DD}" srcOrd="2" destOrd="0" presId="urn:microsoft.com/office/officeart/2005/8/layout/lProcess2"/>
    <dgm:cxn modelId="{4A19F61A-96BA-498E-A487-DABDA32DD899}" type="presParOf" srcId="{30612077-FBA7-4B9F-B13C-E7732E03B2BA}" destId="{0008717A-9FDD-49E1-8882-2142DBA0614C}" srcOrd="3" destOrd="0" presId="urn:microsoft.com/office/officeart/2005/8/layout/lProcess2"/>
    <dgm:cxn modelId="{EA02C54F-5DE8-4CAA-AFC5-90844ADC285F}" type="presParOf" srcId="{30612077-FBA7-4B9F-B13C-E7732E03B2BA}" destId="{061BA412-A032-431E-901A-9DE8CB3C7AC4}" srcOrd="4" destOrd="0" presId="urn:microsoft.com/office/officeart/2005/8/layout/lProcess2"/>
    <dgm:cxn modelId="{C9710358-0278-492A-B50A-555D100F9D0F}" type="presParOf" srcId="{A4C21D52-F978-448B-B2FF-509CBBD3C036}" destId="{8D04C6D4-E2A0-4E76-84EA-CD762FDE794F}" srcOrd="1" destOrd="0" presId="urn:microsoft.com/office/officeart/2005/8/layout/lProcess2"/>
    <dgm:cxn modelId="{E85D2D69-CED9-470C-819B-6992EB53D65C}" type="presParOf" srcId="{A4C21D52-F978-448B-B2FF-509CBBD3C036}" destId="{EF34AAE3-439B-4289-A7FF-D6605D6BDF5B}" srcOrd="2" destOrd="0" presId="urn:microsoft.com/office/officeart/2005/8/layout/lProcess2"/>
    <dgm:cxn modelId="{CED74E31-E25F-4264-892B-6DD905AE88F9}" type="presParOf" srcId="{EF34AAE3-439B-4289-A7FF-D6605D6BDF5B}" destId="{DCC97842-5FA1-43EB-B17B-A1BDB801533B}" srcOrd="0" destOrd="0" presId="urn:microsoft.com/office/officeart/2005/8/layout/lProcess2"/>
    <dgm:cxn modelId="{8FAB91BA-A905-4202-BD2C-732D6402576D}" type="presParOf" srcId="{EF34AAE3-439B-4289-A7FF-D6605D6BDF5B}" destId="{03CBB0AF-232F-4B41-9020-A64615B53F57}" srcOrd="1" destOrd="0" presId="urn:microsoft.com/office/officeart/2005/8/layout/lProcess2"/>
    <dgm:cxn modelId="{577F986E-BB1A-4E69-8E71-BA74B1DE8531}" type="presParOf" srcId="{EF34AAE3-439B-4289-A7FF-D6605D6BDF5B}" destId="{5714EC31-E169-45C2-B801-1F1619626F60}" srcOrd="2" destOrd="0" presId="urn:microsoft.com/office/officeart/2005/8/layout/lProcess2"/>
    <dgm:cxn modelId="{B96B1F2E-1A77-42AE-AB25-684C78877AB4}" type="presParOf" srcId="{5714EC31-E169-45C2-B801-1F1619626F60}" destId="{826A5BAE-504E-4A0C-BA53-25D1BD086ECE}" srcOrd="0" destOrd="0" presId="urn:microsoft.com/office/officeart/2005/8/layout/lProcess2"/>
    <dgm:cxn modelId="{928667E5-A5BB-496D-B86E-ACF9A62342E6}" type="presParOf" srcId="{826A5BAE-504E-4A0C-BA53-25D1BD086ECE}" destId="{3CBB9F92-3DB4-4B75-B175-426752389FA2}" srcOrd="0" destOrd="0" presId="urn:microsoft.com/office/officeart/2005/8/layout/lProcess2"/>
    <dgm:cxn modelId="{048C1128-44CE-4068-AF03-4E31E0E6C93A}" type="presParOf" srcId="{826A5BAE-504E-4A0C-BA53-25D1BD086ECE}" destId="{1891AE5D-A172-45EB-8224-0835886D07B7}" srcOrd="1" destOrd="0" presId="urn:microsoft.com/office/officeart/2005/8/layout/lProcess2"/>
    <dgm:cxn modelId="{E3A8412E-FECE-4AA6-B6B6-5A0A0EC27232}" type="presParOf" srcId="{826A5BAE-504E-4A0C-BA53-25D1BD086ECE}" destId="{0DD5CF60-898C-4CB7-A1D0-36AB69B87465}" srcOrd="2" destOrd="0" presId="urn:microsoft.com/office/officeart/2005/8/layout/lProcess2"/>
    <dgm:cxn modelId="{D3D4146B-E8A0-4813-87AF-1E069AD5272F}" type="presParOf" srcId="{826A5BAE-504E-4A0C-BA53-25D1BD086ECE}" destId="{8FD0CE5E-EEB0-47D7-A6CA-19393CE166D8}" srcOrd="3" destOrd="0" presId="urn:microsoft.com/office/officeart/2005/8/layout/lProcess2"/>
    <dgm:cxn modelId="{784798ED-14EC-4F24-B598-A3BF309346AA}" type="presParOf" srcId="{826A5BAE-504E-4A0C-BA53-25D1BD086ECE}" destId="{66F94259-836E-472B-8641-9A67D8435120}" srcOrd="4" destOrd="0" presId="urn:microsoft.com/office/officeart/2005/8/layout/lProcess2"/>
    <dgm:cxn modelId="{9D42AAC3-12F7-4DA7-9BF4-E337D5490931}" type="presParOf" srcId="{A4C21D52-F978-448B-B2FF-509CBBD3C036}" destId="{7582E490-D868-4CDA-BB67-591EE233BA93}" srcOrd="3" destOrd="0" presId="urn:microsoft.com/office/officeart/2005/8/layout/lProcess2"/>
    <dgm:cxn modelId="{1C48BE6F-32EC-4FB5-BAF6-320399AF855B}" type="presParOf" srcId="{A4C21D52-F978-448B-B2FF-509CBBD3C036}" destId="{CC357E53-9331-4D0D-9511-15715201A924}" srcOrd="4" destOrd="0" presId="urn:microsoft.com/office/officeart/2005/8/layout/lProcess2"/>
    <dgm:cxn modelId="{D548D53D-0190-43B1-B56F-981770E622D9}" type="presParOf" srcId="{CC357E53-9331-4D0D-9511-15715201A924}" destId="{458AA448-5038-4695-8397-99CE287DA3C1}" srcOrd="0" destOrd="0" presId="urn:microsoft.com/office/officeart/2005/8/layout/lProcess2"/>
    <dgm:cxn modelId="{8F597CF4-654B-4E1F-BEA6-74B8C4AD18DA}" type="presParOf" srcId="{CC357E53-9331-4D0D-9511-15715201A924}" destId="{A54AD6B9-BD23-49F8-AF8A-B5456E327545}" srcOrd="1" destOrd="0" presId="urn:microsoft.com/office/officeart/2005/8/layout/lProcess2"/>
    <dgm:cxn modelId="{FF64529F-C124-4232-90AF-237415272E00}" type="presParOf" srcId="{CC357E53-9331-4D0D-9511-15715201A924}" destId="{20577512-0351-4259-BA20-494B6E487C4E}" srcOrd="2" destOrd="0" presId="urn:microsoft.com/office/officeart/2005/8/layout/lProcess2"/>
    <dgm:cxn modelId="{067E1EA5-1485-4781-A02A-7ED4925AB637}" type="presParOf" srcId="{20577512-0351-4259-BA20-494B6E487C4E}" destId="{59D26A25-6FB5-4FC2-9D65-68CC06851ABD}" srcOrd="0" destOrd="0" presId="urn:microsoft.com/office/officeart/2005/8/layout/lProcess2"/>
    <dgm:cxn modelId="{66EF4C59-5420-447A-80ED-53019FADA355}" type="presParOf" srcId="{59D26A25-6FB5-4FC2-9D65-68CC06851ABD}" destId="{9D956F95-8AF1-4F0F-98B8-7CA2B99D3CE6}" srcOrd="0" destOrd="0" presId="urn:microsoft.com/office/officeart/2005/8/layout/lProcess2"/>
    <dgm:cxn modelId="{62D35429-D388-4A27-9D01-F4843D66C1BE}" type="presParOf" srcId="{59D26A25-6FB5-4FC2-9D65-68CC06851ABD}" destId="{0DC117FA-69E0-4F99-A8AE-4E0687AE737C}" srcOrd="1" destOrd="0" presId="urn:microsoft.com/office/officeart/2005/8/layout/lProcess2"/>
    <dgm:cxn modelId="{63A7516D-A797-4DAD-8BFB-2DAE186478B3}" type="presParOf" srcId="{59D26A25-6FB5-4FC2-9D65-68CC06851ABD}" destId="{CBBD6BD4-5C26-4907-9EC8-EE778789B630}" srcOrd="2" destOrd="0" presId="urn:microsoft.com/office/officeart/2005/8/layout/lProcess2"/>
    <dgm:cxn modelId="{58AA8383-A8B2-46C3-BF4F-D9BFAD6881BE}" type="presParOf" srcId="{59D26A25-6FB5-4FC2-9D65-68CC06851ABD}" destId="{72943A59-F555-47D3-B95E-63C1BFBB1200}" srcOrd="3" destOrd="0" presId="urn:microsoft.com/office/officeart/2005/8/layout/lProcess2"/>
    <dgm:cxn modelId="{010EA5DE-577A-42B9-A666-785F047BDFA6}" type="presParOf" srcId="{59D26A25-6FB5-4FC2-9D65-68CC06851ABD}" destId="{1C729D63-9783-4E7F-B986-5B4C4A6813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0C500-006D-4885-B3E8-7A70B6AF691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F8D770F-6731-4307-8903-0F38DF285FB6}">
      <dgm:prSet phldrT="[Text]"/>
      <dgm:spPr/>
      <dgm:t>
        <a:bodyPr/>
        <a:lstStyle/>
        <a:p>
          <a:r>
            <a:rPr lang="en-US" dirty="0"/>
            <a:t>Abduction</a:t>
          </a:r>
        </a:p>
      </dgm:t>
    </dgm:pt>
    <dgm:pt modelId="{33430834-E2D7-43B9-8DB3-4F5A0ECA08D2}" type="parTrans" cxnId="{A7F7DFF3-ADF7-435F-A4C5-C97D8FEE143E}">
      <dgm:prSet/>
      <dgm:spPr/>
      <dgm:t>
        <a:bodyPr/>
        <a:lstStyle/>
        <a:p>
          <a:endParaRPr lang="en-US"/>
        </a:p>
      </dgm:t>
    </dgm:pt>
    <dgm:pt modelId="{815975D3-AB21-464B-86DB-C269A214E0B2}" type="sibTrans" cxnId="{A7F7DFF3-ADF7-435F-A4C5-C97D8FEE143E}">
      <dgm:prSet/>
      <dgm:spPr/>
      <dgm:t>
        <a:bodyPr/>
        <a:lstStyle/>
        <a:p>
          <a:endParaRPr lang="en-US"/>
        </a:p>
      </dgm:t>
    </dgm:pt>
    <dgm:pt modelId="{EFB5B149-F099-4A75-B16A-3D4A5740C75A}">
      <dgm:prSet phldrT="[Text]"/>
      <dgm:spPr/>
      <dgm:t>
        <a:bodyPr/>
        <a:lstStyle/>
        <a:p>
          <a:r>
            <a:rPr lang="en-US" dirty="0"/>
            <a:t>Incomplete Observations</a:t>
          </a:r>
        </a:p>
      </dgm:t>
    </dgm:pt>
    <dgm:pt modelId="{E6EDD31D-4DC5-4CB0-A6D6-B52186466E68}" type="parTrans" cxnId="{4E38F1C5-B14E-4FC6-B62F-C77123DC5D2A}">
      <dgm:prSet/>
      <dgm:spPr/>
      <dgm:t>
        <a:bodyPr/>
        <a:lstStyle/>
        <a:p>
          <a:endParaRPr lang="en-US"/>
        </a:p>
      </dgm:t>
    </dgm:pt>
    <dgm:pt modelId="{A6EFB230-5487-4CDE-B5D3-2A35AE071EDE}" type="sibTrans" cxnId="{4E38F1C5-B14E-4FC6-B62F-C77123DC5D2A}">
      <dgm:prSet/>
      <dgm:spPr/>
      <dgm:t>
        <a:bodyPr/>
        <a:lstStyle/>
        <a:p>
          <a:endParaRPr lang="en-US"/>
        </a:p>
      </dgm:t>
    </dgm:pt>
    <dgm:pt modelId="{4E55347E-1F5E-4CF1-AACD-124ACE0BAC79}">
      <dgm:prSet phldrT="[Text]"/>
      <dgm:spPr/>
      <dgm:t>
        <a:bodyPr/>
        <a:lstStyle/>
        <a:p>
          <a:r>
            <a:rPr lang="en-US" dirty="0"/>
            <a:t>Best Possible Conclusion</a:t>
          </a:r>
        </a:p>
      </dgm:t>
    </dgm:pt>
    <dgm:pt modelId="{8C354AE3-0D94-40D4-8654-07D6FABD676C}" type="parTrans" cxnId="{F6D52874-07FC-406A-B283-07C384A23A92}">
      <dgm:prSet/>
      <dgm:spPr/>
      <dgm:t>
        <a:bodyPr/>
        <a:lstStyle/>
        <a:p>
          <a:endParaRPr lang="en-US"/>
        </a:p>
      </dgm:t>
    </dgm:pt>
    <dgm:pt modelId="{FBEBE34B-0F8B-4AAF-8D41-CE13F7F93120}" type="sibTrans" cxnId="{F6D52874-07FC-406A-B283-07C384A23A92}">
      <dgm:prSet/>
      <dgm:spPr/>
      <dgm:t>
        <a:bodyPr/>
        <a:lstStyle/>
        <a:p>
          <a:endParaRPr lang="en-US"/>
        </a:p>
      </dgm:t>
    </dgm:pt>
    <dgm:pt modelId="{27CDA9D3-D5E7-4F13-9BD7-85FAAB9C5212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i="1" dirty="0">
              <a:solidFill>
                <a:schemeClr val="tx1"/>
              </a:solidFill>
            </a:rPr>
            <a:t>Inference to the best available explanation</a:t>
          </a:r>
        </a:p>
      </dgm:t>
    </dgm:pt>
    <dgm:pt modelId="{698F1F97-57EB-4676-B0D0-354E522F944C}" type="parTrans" cxnId="{5A339EFC-1241-489B-BC30-CDD6F9274AB9}">
      <dgm:prSet/>
      <dgm:spPr/>
      <dgm:t>
        <a:bodyPr/>
        <a:lstStyle/>
        <a:p>
          <a:endParaRPr lang="en-US"/>
        </a:p>
      </dgm:t>
    </dgm:pt>
    <dgm:pt modelId="{0D370301-6AC5-4767-9B0B-3306003390A7}" type="sibTrans" cxnId="{5A339EFC-1241-489B-BC30-CDD6F9274AB9}">
      <dgm:prSet/>
      <dgm:spPr/>
      <dgm:t>
        <a:bodyPr/>
        <a:lstStyle/>
        <a:p>
          <a:endParaRPr lang="en-US"/>
        </a:p>
      </dgm:t>
    </dgm:pt>
    <dgm:pt modelId="{A4C21D52-F978-448B-B2FF-509CBBD3C036}" type="pres">
      <dgm:prSet presAssocID="{1B50C500-006D-4885-B3E8-7A70B6AF691A}" presName="theList" presStyleCnt="0">
        <dgm:presLayoutVars>
          <dgm:dir/>
          <dgm:animLvl val="lvl"/>
          <dgm:resizeHandles val="exact"/>
        </dgm:presLayoutVars>
      </dgm:prSet>
      <dgm:spPr/>
    </dgm:pt>
    <dgm:pt modelId="{CC357E53-9331-4D0D-9511-15715201A924}" type="pres">
      <dgm:prSet presAssocID="{5F8D770F-6731-4307-8903-0F38DF285FB6}" presName="compNode" presStyleCnt="0"/>
      <dgm:spPr/>
    </dgm:pt>
    <dgm:pt modelId="{458AA448-5038-4695-8397-99CE287DA3C1}" type="pres">
      <dgm:prSet presAssocID="{5F8D770F-6731-4307-8903-0F38DF285FB6}" presName="aNode" presStyleLbl="bgShp" presStyleIdx="0" presStyleCnt="1"/>
      <dgm:spPr/>
    </dgm:pt>
    <dgm:pt modelId="{A54AD6B9-BD23-49F8-AF8A-B5456E327545}" type="pres">
      <dgm:prSet presAssocID="{5F8D770F-6731-4307-8903-0F38DF285FB6}" presName="textNode" presStyleLbl="bgShp" presStyleIdx="0" presStyleCnt="1"/>
      <dgm:spPr/>
    </dgm:pt>
    <dgm:pt modelId="{20577512-0351-4259-BA20-494B6E487C4E}" type="pres">
      <dgm:prSet presAssocID="{5F8D770F-6731-4307-8903-0F38DF285FB6}" presName="compChildNode" presStyleCnt="0"/>
      <dgm:spPr/>
    </dgm:pt>
    <dgm:pt modelId="{59D26A25-6FB5-4FC2-9D65-68CC06851ABD}" type="pres">
      <dgm:prSet presAssocID="{5F8D770F-6731-4307-8903-0F38DF285FB6}" presName="theInnerList" presStyleCnt="0"/>
      <dgm:spPr/>
    </dgm:pt>
    <dgm:pt modelId="{9D956F95-8AF1-4F0F-98B8-7CA2B99D3CE6}" type="pres">
      <dgm:prSet presAssocID="{EFB5B149-F099-4A75-B16A-3D4A5740C75A}" presName="childNode" presStyleLbl="node1" presStyleIdx="0" presStyleCnt="3">
        <dgm:presLayoutVars>
          <dgm:bulletEnabled val="1"/>
        </dgm:presLayoutVars>
      </dgm:prSet>
      <dgm:spPr/>
    </dgm:pt>
    <dgm:pt modelId="{0DC117FA-69E0-4F99-A8AE-4E0687AE737C}" type="pres">
      <dgm:prSet presAssocID="{EFB5B149-F099-4A75-B16A-3D4A5740C75A}" presName="aSpace2" presStyleCnt="0"/>
      <dgm:spPr/>
    </dgm:pt>
    <dgm:pt modelId="{CBBD6BD4-5C26-4907-9EC8-EE778789B630}" type="pres">
      <dgm:prSet presAssocID="{27CDA9D3-D5E7-4F13-9BD7-85FAAB9C5212}" presName="childNode" presStyleLbl="node1" presStyleIdx="1" presStyleCnt="3">
        <dgm:presLayoutVars>
          <dgm:bulletEnabled val="1"/>
        </dgm:presLayoutVars>
      </dgm:prSet>
      <dgm:spPr/>
    </dgm:pt>
    <dgm:pt modelId="{72943A59-F555-47D3-B95E-63C1BFBB1200}" type="pres">
      <dgm:prSet presAssocID="{27CDA9D3-D5E7-4F13-9BD7-85FAAB9C5212}" presName="aSpace2" presStyleCnt="0"/>
      <dgm:spPr/>
    </dgm:pt>
    <dgm:pt modelId="{1C729D63-9783-4E7F-B986-5B4C4A681362}" type="pres">
      <dgm:prSet presAssocID="{4E55347E-1F5E-4CF1-AACD-124ACE0BAC7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33A1308-2555-484A-A61F-506096F7D0E4}" type="presOf" srcId="{27CDA9D3-D5E7-4F13-9BD7-85FAAB9C5212}" destId="{CBBD6BD4-5C26-4907-9EC8-EE778789B630}" srcOrd="0" destOrd="0" presId="urn:microsoft.com/office/officeart/2005/8/layout/lProcess2"/>
    <dgm:cxn modelId="{24C80D34-A43B-4251-8DFD-B112A1C9C6DC}" type="presOf" srcId="{1B50C500-006D-4885-B3E8-7A70B6AF691A}" destId="{A4C21D52-F978-448B-B2FF-509CBBD3C036}" srcOrd="0" destOrd="0" presId="urn:microsoft.com/office/officeart/2005/8/layout/lProcess2"/>
    <dgm:cxn modelId="{DA01BC71-06BD-4DC4-9F2E-BD1C9238F683}" type="presOf" srcId="{4E55347E-1F5E-4CF1-AACD-124ACE0BAC79}" destId="{1C729D63-9783-4E7F-B986-5B4C4A681362}" srcOrd="0" destOrd="0" presId="urn:microsoft.com/office/officeart/2005/8/layout/lProcess2"/>
    <dgm:cxn modelId="{F6D52874-07FC-406A-B283-07C384A23A92}" srcId="{5F8D770F-6731-4307-8903-0F38DF285FB6}" destId="{4E55347E-1F5E-4CF1-AACD-124ACE0BAC79}" srcOrd="2" destOrd="0" parTransId="{8C354AE3-0D94-40D4-8654-07D6FABD676C}" sibTransId="{FBEBE34B-0F8B-4AAF-8D41-CE13F7F93120}"/>
    <dgm:cxn modelId="{9F62417A-2D32-4D54-8F28-2B4FAB35A09F}" type="presOf" srcId="{EFB5B149-F099-4A75-B16A-3D4A5740C75A}" destId="{9D956F95-8AF1-4F0F-98B8-7CA2B99D3CE6}" srcOrd="0" destOrd="0" presId="urn:microsoft.com/office/officeart/2005/8/layout/lProcess2"/>
    <dgm:cxn modelId="{E744785A-8A84-4A79-8ABA-20BC59709B47}" type="presOf" srcId="{5F8D770F-6731-4307-8903-0F38DF285FB6}" destId="{458AA448-5038-4695-8397-99CE287DA3C1}" srcOrd="0" destOrd="0" presId="urn:microsoft.com/office/officeart/2005/8/layout/lProcess2"/>
    <dgm:cxn modelId="{4E38F1C5-B14E-4FC6-B62F-C77123DC5D2A}" srcId="{5F8D770F-6731-4307-8903-0F38DF285FB6}" destId="{EFB5B149-F099-4A75-B16A-3D4A5740C75A}" srcOrd="0" destOrd="0" parTransId="{E6EDD31D-4DC5-4CB0-A6D6-B52186466E68}" sibTransId="{A6EFB230-5487-4CDE-B5D3-2A35AE071EDE}"/>
    <dgm:cxn modelId="{A7F7DFF3-ADF7-435F-A4C5-C97D8FEE143E}" srcId="{1B50C500-006D-4885-B3E8-7A70B6AF691A}" destId="{5F8D770F-6731-4307-8903-0F38DF285FB6}" srcOrd="0" destOrd="0" parTransId="{33430834-E2D7-43B9-8DB3-4F5A0ECA08D2}" sibTransId="{815975D3-AB21-464B-86DB-C269A214E0B2}"/>
    <dgm:cxn modelId="{7EFDE3F8-9707-425B-97FA-3493DB06B5EF}" type="presOf" srcId="{5F8D770F-6731-4307-8903-0F38DF285FB6}" destId="{A54AD6B9-BD23-49F8-AF8A-B5456E327545}" srcOrd="1" destOrd="0" presId="urn:microsoft.com/office/officeart/2005/8/layout/lProcess2"/>
    <dgm:cxn modelId="{5A339EFC-1241-489B-BC30-CDD6F9274AB9}" srcId="{5F8D770F-6731-4307-8903-0F38DF285FB6}" destId="{27CDA9D3-D5E7-4F13-9BD7-85FAAB9C5212}" srcOrd="1" destOrd="0" parTransId="{698F1F97-57EB-4676-B0D0-354E522F944C}" sibTransId="{0D370301-6AC5-4767-9B0B-3306003390A7}"/>
    <dgm:cxn modelId="{1C48BE6F-32EC-4FB5-BAF6-320399AF855B}" type="presParOf" srcId="{A4C21D52-F978-448B-B2FF-509CBBD3C036}" destId="{CC357E53-9331-4D0D-9511-15715201A924}" srcOrd="0" destOrd="0" presId="urn:microsoft.com/office/officeart/2005/8/layout/lProcess2"/>
    <dgm:cxn modelId="{D548D53D-0190-43B1-B56F-981770E622D9}" type="presParOf" srcId="{CC357E53-9331-4D0D-9511-15715201A924}" destId="{458AA448-5038-4695-8397-99CE287DA3C1}" srcOrd="0" destOrd="0" presId="urn:microsoft.com/office/officeart/2005/8/layout/lProcess2"/>
    <dgm:cxn modelId="{8F597CF4-654B-4E1F-BEA6-74B8C4AD18DA}" type="presParOf" srcId="{CC357E53-9331-4D0D-9511-15715201A924}" destId="{A54AD6B9-BD23-49F8-AF8A-B5456E327545}" srcOrd="1" destOrd="0" presId="urn:microsoft.com/office/officeart/2005/8/layout/lProcess2"/>
    <dgm:cxn modelId="{FF64529F-C124-4232-90AF-237415272E00}" type="presParOf" srcId="{CC357E53-9331-4D0D-9511-15715201A924}" destId="{20577512-0351-4259-BA20-494B6E487C4E}" srcOrd="2" destOrd="0" presId="urn:microsoft.com/office/officeart/2005/8/layout/lProcess2"/>
    <dgm:cxn modelId="{067E1EA5-1485-4781-A02A-7ED4925AB637}" type="presParOf" srcId="{20577512-0351-4259-BA20-494B6E487C4E}" destId="{59D26A25-6FB5-4FC2-9D65-68CC06851ABD}" srcOrd="0" destOrd="0" presId="urn:microsoft.com/office/officeart/2005/8/layout/lProcess2"/>
    <dgm:cxn modelId="{66EF4C59-5420-447A-80ED-53019FADA355}" type="presParOf" srcId="{59D26A25-6FB5-4FC2-9D65-68CC06851ABD}" destId="{9D956F95-8AF1-4F0F-98B8-7CA2B99D3CE6}" srcOrd="0" destOrd="0" presId="urn:microsoft.com/office/officeart/2005/8/layout/lProcess2"/>
    <dgm:cxn modelId="{62D35429-D388-4A27-9D01-F4843D66C1BE}" type="presParOf" srcId="{59D26A25-6FB5-4FC2-9D65-68CC06851ABD}" destId="{0DC117FA-69E0-4F99-A8AE-4E0687AE737C}" srcOrd="1" destOrd="0" presId="urn:microsoft.com/office/officeart/2005/8/layout/lProcess2"/>
    <dgm:cxn modelId="{63A7516D-A797-4DAD-8BFB-2DAE186478B3}" type="presParOf" srcId="{59D26A25-6FB5-4FC2-9D65-68CC06851ABD}" destId="{CBBD6BD4-5C26-4907-9EC8-EE778789B630}" srcOrd="2" destOrd="0" presId="urn:microsoft.com/office/officeart/2005/8/layout/lProcess2"/>
    <dgm:cxn modelId="{58AA8383-A8B2-46C3-BF4F-D9BFAD6881BE}" type="presParOf" srcId="{59D26A25-6FB5-4FC2-9D65-68CC06851ABD}" destId="{72943A59-F555-47D3-B95E-63C1BFBB1200}" srcOrd="3" destOrd="0" presId="urn:microsoft.com/office/officeart/2005/8/layout/lProcess2"/>
    <dgm:cxn modelId="{010EA5DE-577A-42B9-A666-785F047BDFA6}" type="presParOf" srcId="{59D26A25-6FB5-4FC2-9D65-68CC06851ABD}" destId="{1C729D63-9783-4E7F-B986-5B4C4A6813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0C500-006D-4885-B3E8-7A70B6AF691A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F8D770F-6731-4307-8903-0F38DF285FB6}">
      <dgm:prSet phldrT="[Text]"/>
      <dgm:spPr/>
      <dgm:t>
        <a:bodyPr/>
        <a:lstStyle/>
        <a:p>
          <a:r>
            <a:rPr lang="en-US" dirty="0"/>
            <a:t>Relativism</a:t>
          </a:r>
        </a:p>
      </dgm:t>
    </dgm:pt>
    <dgm:pt modelId="{33430834-E2D7-43B9-8DB3-4F5A0ECA08D2}" type="parTrans" cxnId="{A7F7DFF3-ADF7-435F-A4C5-C97D8FEE143E}">
      <dgm:prSet/>
      <dgm:spPr/>
      <dgm:t>
        <a:bodyPr/>
        <a:lstStyle/>
        <a:p>
          <a:endParaRPr lang="en-US"/>
        </a:p>
      </dgm:t>
    </dgm:pt>
    <dgm:pt modelId="{815975D3-AB21-464B-86DB-C269A214E0B2}" type="sibTrans" cxnId="{A7F7DFF3-ADF7-435F-A4C5-C97D8FEE143E}">
      <dgm:prSet/>
      <dgm:spPr/>
      <dgm:t>
        <a:bodyPr/>
        <a:lstStyle/>
        <a:p>
          <a:endParaRPr lang="en-US"/>
        </a:p>
      </dgm:t>
    </dgm:pt>
    <dgm:pt modelId="{EFB5B149-F099-4A75-B16A-3D4A5740C75A}">
      <dgm:prSet phldrT="[Text]"/>
      <dgm:spPr/>
      <dgm:t>
        <a:bodyPr/>
        <a:lstStyle/>
        <a:p>
          <a:r>
            <a:rPr lang="en-US" dirty="0"/>
            <a:t>Question: What are the conditions under which I would make such a decision?</a:t>
          </a:r>
        </a:p>
      </dgm:t>
    </dgm:pt>
    <dgm:pt modelId="{E6EDD31D-4DC5-4CB0-A6D6-B52186466E68}" type="parTrans" cxnId="{4E38F1C5-B14E-4FC6-B62F-C77123DC5D2A}">
      <dgm:prSet/>
      <dgm:spPr/>
      <dgm:t>
        <a:bodyPr/>
        <a:lstStyle/>
        <a:p>
          <a:endParaRPr lang="en-US"/>
        </a:p>
      </dgm:t>
    </dgm:pt>
    <dgm:pt modelId="{A6EFB230-5487-4CDE-B5D3-2A35AE071EDE}" type="sibTrans" cxnId="{4E38F1C5-B14E-4FC6-B62F-C77123DC5D2A}">
      <dgm:prSet/>
      <dgm:spPr/>
      <dgm:t>
        <a:bodyPr/>
        <a:lstStyle/>
        <a:p>
          <a:endParaRPr lang="en-US"/>
        </a:p>
      </dgm:t>
    </dgm:pt>
    <dgm:pt modelId="{4E55347E-1F5E-4CF1-AACD-124ACE0BAC79}">
      <dgm:prSet phldrT="[Text]"/>
      <dgm:spPr/>
      <dgm:t>
        <a:bodyPr/>
        <a:lstStyle/>
        <a:p>
          <a:r>
            <a:rPr lang="en-US" dirty="0"/>
            <a:t>I</a:t>
          </a:r>
          <a:r>
            <a:rPr lang="en-US" baseline="0" dirty="0"/>
            <a:t> would act in the following way because…</a:t>
          </a:r>
          <a:endParaRPr lang="en-US" dirty="0"/>
        </a:p>
      </dgm:t>
    </dgm:pt>
    <dgm:pt modelId="{8C354AE3-0D94-40D4-8654-07D6FABD676C}" type="parTrans" cxnId="{F6D52874-07FC-406A-B283-07C384A23A92}">
      <dgm:prSet/>
      <dgm:spPr/>
      <dgm:t>
        <a:bodyPr/>
        <a:lstStyle/>
        <a:p>
          <a:endParaRPr lang="en-US"/>
        </a:p>
      </dgm:t>
    </dgm:pt>
    <dgm:pt modelId="{FBEBE34B-0F8B-4AAF-8D41-CE13F7F93120}" type="sibTrans" cxnId="{F6D52874-07FC-406A-B283-07C384A23A92}">
      <dgm:prSet/>
      <dgm:spPr/>
      <dgm:t>
        <a:bodyPr/>
        <a:lstStyle/>
        <a:p>
          <a:endParaRPr lang="en-US"/>
        </a:p>
      </dgm:t>
    </dgm:pt>
    <dgm:pt modelId="{4D750458-C3A6-4F96-833F-F068CE131AF2}">
      <dgm:prSet phldrT="[Text]"/>
      <dgm:spPr/>
      <dgm:t>
        <a:bodyPr/>
        <a:lstStyle/>
        <a:p>
          <a:r>
            <a:rPr lang="en-US" dirty="0"/>
            <a:t>Deconstruct what it means to commit a crime and apply to context of problem</a:t>
          </a:r>
        </a:p>
      </dgm:t>
    </dgm:pt>
    <dgm:pt modelId="{265094AF-C2FF-4876-9B39-6A962D967B27}" type="parTrans" cxnId="{4E0A157D-9891-4718-881A-0009D5C2B6E9}">
      <dgm:prSet/>
      <dgm:spPr/>
      <dgm:t>
        <a:bodyPr/>
        <a:lstStyle/>
        <a:p>
          <a:endParaRPr lang="en-US"/>
        </a:p>
      </dgm:t>
    </dgm:pt>
    <dgm:pt modelId="{2380F7D5-2A93-4425-8DF9-17C12E79F24A}" type="sibTrans" cxnId="{4E0A157D-9891-4718-881A-0009D5C2B6E9}">
      <dgm:prSet/>
      <dgm:spPr/>
      <dgm:t>
        <a:bodyPr/>
        <a:lstStyle/>
        <a:p>
          <a:endParaRPr lang="en-US"/>
        </a:p>
      </dgm:t>
    </dgm:pt>
    <dgm:pt modelId="{A4C21D52-F978-448B-B2FF-509CBBD3C036}" type="pres">
      <dgm:prSet presAssocID="{1B50C500-006D-4885-B3E8-7A70B6AF691A}" presName="theList" presStyleCnt="0">
        <dgm:presLayoutVars>
          <dgm:dir/>
          <dgm:animLvl val="lvl"/>
          <dgm:resizeHandles val="exact"/>
        </dgm:presLayoutVars>
      </dgm:prSet>
      <dgm:spPr/>
    </dgm:pt>
    <dgm:pt modelId="{CC357E53-9331-4D0D-9511-15715201A924}" type="pres">
      <dgm:prSet presAssocID="{5F8D770F-6731-4307-8903-0F38DF285FB6}" presName="compNode" presStyleCnt="0"/>
      <dgm:spPr/>
    </dgm:pt>
    <dgm:pt modelId="{458AA448-5038-4695-8397-99CE287DA3C1}" type="pres">
      <dgm:prSet presAssocID="{5F8D770F-6731-4307-8903-0F38DF285FB6}" presName="aNode" presStyleLbl="bgShp" presStyleIdx="0" presStyleCnt="1"/>
      <dgm:spPr/>
    </dgm:pt>
    <dgm:pt modelId="{A54AD6B9-BD23-49F8-AF8A-B5456E327545}" type="pres">
      <dgm:prSet presAssocID="{5F8D770F-6731-4307-8903-0F38DF285FB6}" presName="textNode" presStyleLbl="bgShp" presStyleIdx="0" presStyleCnt="1"/>
      <dgm:spPr/>
    </dgm:pt>
    <dgm:pt modelId="{20577512-0351-4259-BA20-494B6E487C4E}" type="pres">
      <dgm:prSet presAssocID="{5F8D770F-6731-4307-8903-0F38DF285FB6}" presName="compChildNode" presStyleCnt="0"/>
      <dgm:spPr/>
    </dgm:pt>
    <dgm:pt modelId="{59D26A25-6FB5-4FC2-9D65-68CC06851ABD}" type="pres">
      <dgm:prSet presAssocID="{5F8D770F-6731-4307-8903-0F38DF285FB6}" presName="theInnerList" presStyleCnt="0"/>
      <dgm:spPr/>
    </dgm:pt>
    <dgm:pt modelId="{9D956F95-8AF1-4F0F-98B8-7CA2B99D3CE6}" type="pres">
      <dgm:prSet presAssocID="{EFB5B149-F099-4A75-B16A-3D4A5740C75A}" presName="childNode" presStyleLbl="node1" presStyleIdx="0" presStyleCnt="3">
        <dgm:presLayoutVars>
          <dgm:bulletEnabled val="1"/>
        </dgm:presLayoutVars>
      </dgm:prSet>
      <dgm:spPr/>
    </dgm:pt>
    <dgm:pt modelId="{0DC117FA-69E0-4F99-A8AE-4E0687AE737C}" type="pres">
      <dgm:prSet presAssocID="{EFB5B149-F099-4A75-B16A-3D4A5740C75A}" presName="aSpace2" presStyleCnt="0"/>
      <dgm:spPr/>
    </dgm:pt>
    <dgm:pt modelId="{C723D51B-C5CC-4E76-987C-99A2B3B9D576}" type="pres">
      <dgm:prSet presAssocID="{4D750458-C3A6-4F96-833F-F068CE131AF2}" presName="childNode" presStyleLbl="node1" presStyleIdx="1" presStyleCnt="3">
        <dgm:presLayoutVars>
          <dgm:bulletEnabled val="1"/>
        </dgm:presLayoutVars>
      </dgm:prSet>
      <dgm:spPr/>
    </dgm:pt>
    <dgm:pt modelId="{3FA224FF-E28B-4E40-A5DC-7633E3EA9C3B}" type="pres">
      <dgm:prSet presAssocID="{4D750458-C3A6-4F96-833F-F068CE131AF2}" presName="aSpace2" presStyleCnt="0"/>
      <dgm:spPr/>
    </dgm:pt>
    <dgm:pt modelId="{1C729D63-9783-4E7F-B986-5B4C4A681362}" type="pres">
      <dgm:prSet presAssocID="{4E55347E-1F5E-4CF1-AACD-124ACE0BAC7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9167124-CFD6-425A-88D4-7AE79D8B3F78}" type="presOf" srcId="{4D750458-C3A6-4F96-833F-F068CE131AF2}" destId="{C723D51B-C5CC-4E76-987C-99A2B3B9D576}" srcOrd="0" destOrd="0" presId="urn:microsoft.com/office/officeart/2005/8/layout/lProcess2"/>
    <dgm:cxn modelId="{24C80D34-A43B-4251-8DFD-B112A1C9C6DC}" type="presOf" srcId="{1B50C500-006D-4885-B3E8-7A70B6AF691A}" destId="{A4C21D52-F978-448B-B2FF-509CBBD3C036}" srcOrd="0" destOrd="0" presId="urn:microsoft.com/office/officeart/2005/8/layout/lProcess2"/>
    <dgm:cxn modelId="{DA01BC71-06BD-4DC4-9F2E-BD1C9238F683}" type="presOf" srcId="{4E55347E-1F5E-4CF1-AACD-124ACE0BAC79}" destId="{1C729D63-9783-4E7F-B986-5B4C4A681362}" srcOrd="0" destOrd="0" presId="urn:microsoft.com/office/officeart/2005/8/layout/lProcess2"/>
    <dgm:cxn modelId="{F6D52874-07FC-406A-B283-07C384A23A92}" srcId="{5F8D770F-6731-4307-8903-0F38DF285FB6}" destId="{4E55347E-1F5E-4CF1-AACD-124ACE0BAC79}" srcOrd="2" destOrd="0" parTransId="{8C354AE3-0D94-40D4-8654-07D6FABD676C}" sibTransId="{FBEBE34B-0F8B-4AAF-8D41-CE13F7F93120}"/>
    <dgm:cxn modelId="{9F62417A-2D32-4D54-8F28-2B4FAB35A09F}" type="presOf" srcId="{EFB5B149-F099-4A75-B16A-3D4A5740C75A}" destId="{9D956F95-8AF1-4F0F-98B8-7CA2B99D3CE6}" srcOrd="0" destOrd="0" presId="urn:microsoft.com/office/officeart/2005/8/layout/lProcess2"/>
    <dgm:cxn modelId="{E744785A-8A84-4A79-8ABA-20BC59709B47}" type="presOf" srcId="{5F8D770F-6731-4307-8903-0F38DF285FB6}" destId="{458AA448-5038-4695-8397-99CE287DA3C1}" srcOrd="0" destOrd="0" presId="urn:microsoft.com/office/officeart/2005/8/layout/lProcess2"/>
    <dgm:cxn modelId="{4E0A157D-9891-4718-881A-0009D5C2B6E9}" srcId="{5F8D770F-6731-4307-8903-0F38DF285FB6}" destId="{4D750458-C3A6-4F96-833F-F068CE131AF2}" srcOrd="1" destOrd="0" parTransId="{265094AF-C2FF-4876-9B39-6A962D967B27}" sibTransId="{2380F7D5-2A93-4425-8DF9-17C12E79F24A}"/>
    <dgm:cxn modelId="{4E38F1C5-B14E-4FC6-B62F-C77123DC5D2A}" srcId="{5F8D770F-6731-4307-8903-0F38DF285FB6}" destId="{EFB5B149-F099-4A75-B16A-3D4A5740C75A}" srcOrd="0" destOrd="0" parTransId="{E6EDD31D-4DC5-4CB0-A6D6-B52186466E68}" sibTransId="{A6EFB230-5487-4CDE-B5D3-2A35AE071EDE}"/>
    <dgm:cxn modelId="{A7F7DFF3-ADF7-435F-A4C5-C97D8FEE143E}" srcId="{1B50C500-006D-4885-B3E8-7A70B6AF691A}" destId="{5F8D770F-6731-4307-8903-0F38DF285FB6}" srcOrd="0" destOrd="0" parTransId="{33430834-E2D7-43B9-8DB3-4F5A0ECA08D2}" sibTransId="{815975D3-AB21-464B-86DB-C269A214E0B2}"/>
    <dgm:cxn modelId="{7EFDE3F8-9707-425B-97FA-3493DB06B5EF}" type="presOf" srcId="{5F8D770F-6731-4307-8903-0F38DF285FB6}" destId="{A54AD6B9-BD23-49F8-AF8A-B5456E327545}" srcOrd="1" destOrd="0" presId="urn:microsoft.com/office/officeart/2005/8/layout/lProcess2"/>
    <dgm:cxn modelId="{1C48BE6F-32EC-4FB5-BAF6-320399AF855B}" type="presParOf" srcId="{A4C21D52-F978-448B-B2FF-509CBBD3C036}" destId="{CC357E53-9331-4D0D-9511-15715201A924}" srcOrd="0" destOrd="0" presId="urn:microsoft.com/office/officeart/2005/8/layout/lProcess2"/>
    <dgm:cxn modelId="{D548D53D-0190-43B1-B56F-981770E622D9}" type="presParOf" srcId="{CC357E53-9331-4D0D-9511-15715201A924}" destId="{458AA448-5038-4695-8397-99CE287DA3C1}" srcOrd="0" destOrd="0" presId="urn:microsoft.com/office/officeart/2005/8/layout/lProcess2"/>
    <dgm:cxn modelId="{8F597CF4-654B-4E1F-BEA6-74B8C4AD18DA}" type="presParOf" srcId="{CC357E53-9331-4D0D-9511-15715201A924}" destId="{A54AD6B9-BD23-49F8-AF8A-B5456E327545}" srcOrd="1" destOrd="0" presId="urn:microsoft.com/office/officeart/2005/8/layout/lProcess2"/>
    <dgm:cxn modelId="{FF64529F-C124-4232-90AF-237415272E00}" type="presParOf" srcId="{CC357E53-9331-4D0D-9511-15715201A924}" destId="{20577512-0351-4259-BA20-494B6E487C4E}" srcOrd="2" destOrd="0" presId="urn:microsoft.com/office/officeart/2005/8/layout/lProcess2"/>
    <dgm:cxn modelId="{067E1EA5-1485-4781-A02A-7ED4925AB637}" type="presParOf" srcId="{20577512-0351-4259-BA20-494B6E487C4E}" destId="{59D26A25-6FB5-4FC2-9D65-68CC06851ABD}" srcOrd="0" destOrd="0" presId="urn:microsoft.com/office/officeart/2005/8/layout/lProcess2"/>
    <dgm:cxn modelId="{66EF4C59-5420-447A-80ED-53019FADA355}" type="presParOf" srcId="{59D26A25-6FB5-4FC2-9D65-68CC06851ABD}" destId="{9D956F95-8AF1-4F0F-98B8-7CA2B99D3CE6}" srcOrd="0" destOrd="0" presId="urn:microsoft.com/office/officeart/2005/8/layout/lProcess2"/>
    <dgm:cxn modelId="{62D35429-D388-4A27-9D01-F4843D66C1BE}" type="presParOf" srcId="{59D26A25-6FB5-4FC2-9D65-68CC06851ABD}" destId="{0DC117FA-69E0-4F99-A8AE-4E0687AE737C}" srcOrd="1" destOrd="0" presId="urn:microsoft.com/office/officeart/2005/8/layout/lProcess2"/>
    <dgm:cxn modelId="{F56F99D4-993A-4D02-968E-01D904F34DA6}" type="presParOf" srcId="{59D26A25-6FB5-4FC2-9D65-68CC06851ABD}" destId="{C723D51B-C5CC-4E76-987C-99A2B3B9D576}" srcOrd="2" destOrd="0" presId="urn:microsoft.com/office/officeart/2005/8/layout/lProcess2"/>
    <dgm:cxn modelId="{91F75E6F-66A2-483F-A718-FB70B5982752}" type="presParOf" srcId="{59D26A25-6FB5-4FC2-9D65-68CC06851ABD}" destId="{3FA224FF-E28B-4E40-A5DC-7633E3EA9C3B}" srcOrd="3" destOrd="0" presId="urn:microsoft.com/office/officeart/2005/8/layout/lProcess2"/>
    <dgm:cxn modelId="{010EA5DE-577A-42B9-A666-785F047BDFA6}" type="presParOf" srcId="{59D26A25-6FB5-4FC2-9D65-68CC06851ABD}" destId="{1C729D63-9783-4E7F-B986-5B4C4A6813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1605-E8B7-46A0-A15C-C0C6036F5BD2}">
      <dsp:nvSpPr>
        <dsp:cNvPr id="0" name=""/>
        <dsp:cNvSpPr/>
      </dsp:nvSpPr>
      <dsp:spPr>
        <a:xfrm>
          <a:off x="992" y="0"/>
          <a:ext cx="2579687" cy="541866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Dualism</a:t>
          </a:r>
        </a:p>
      </dsp:txBody>
      <dsp:txXfrm>
        <a:off x="992" y="0"/>
        <a:ext cx="2579687" cy="1625600"/>
      </dsp:txXfrm>
    </dsp:sp>
    <dsp:sp modelId="{A910608C-828A-4213-B616-131FF2654CE6}">
      <dsp:nvSpPr>
        <dsp:cNvPr id="0" name=""/>
        <dsp:cNvSpPr/>
      </dsp:nvSpPr>
      <dsp:spPr>
        <a:xfrm>
          <a:off x="258960" y="1626063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All robberies are crimes that must be reported</a:t>
          </a:r>
        </a:p>
      </dsp:txBody>
      <dsp:txXfrm>
        <a:off x="290140" y="1657243"/>
        <a:ext cx="2001389" cy="1002191"/>
      </dsp:txXfrm>
    </dsp:sp>
    <dsp:sp modelId="{3ED5F268-314A-4F6D-ABCA-16B1FC1B6441}">
      <dsp:nvSpPr>
        <dsp:cNvPr id="0" name=""/>
        <dsp:cNvSpPr/>
      </dsp:nvSpPr>
      <dsp:spPr>
        <a:xfrm>
          <a:off x="258960" y="2854391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man committed a  robbery</a:t>
          </a:r>
        </a:p>
      </dsp:txBody>
      <dsp:txXfrm>
        <a:off x="290140" y="2885571"/>
        <a:ext cx="2001389" cy="1002191"/>
      </dsp:txXfrm>
    </dsp:sp>
    <dsp:sp modelId="{87916440-FD1B-411D-89AC-A05CFC9B9BAC}">
      <dsp:nvSpPr>
        <dsp:cNvPr id="0" name=""/>
        <dsp:cNvSpPr/>
      </dsp:nvSpPr>
      <dsp:spPr>
        <a:xfrm>
          <a:off x="258960" y="4082719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 thus committed a crime that must be reported</a:t>
          </a:r>
        </a:p>
      </dsp:txBody>
      <dsp:txXfrm>
        <a:off x="290140" y="4113899"/>
        <a:ext cx="2001389" cy="1002191"/>
      </dsp:txXfrm>
    </dsp:sp>
    <dsp:sp modelId="{DCC97842-5FA1-43EB-B17B-A1BDB801533B}">
      <dsp:nvSpPr>
        <dsp:cNvPr id="0" name=""/>
        <dsp:cNvSpPr/>
      </dsp:nvSpPr>
      <dsp:spPr>
        <a:xfrm>
          <a:off x="2774156" y="0"/>
          <a:ext cx="2579687" cy="541866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Multiplicity</a:t>
          </a:r>
        </a:p>
      </dsp:txBody>
      <dsp:txXfrm>
        <a:off x="2774156" y="0"/>
        <a:ext cx="2579687" cy="1625600"/>
      </dsp:txXfrm>
    </dsp:sp>
    <dsp:sp modelId="{3CBB9F92-3DB4-4B75-B175-426752389FA2}">
      <dsp:nvSpPr>
        <dsp:cNvPr id="0" name=""/>
        <dsp:cNvSpPr/>
      </dsp:nvSpPr>
      <dsp:spPr>
        <a:xfrm>
          <a:off x="3032125" y="1626063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Question: Are </a:t>
          </a:r>
          <a:r>
            <a:rPr lang="en-US" sz="1500" i="1" u="sng" kern="1200" dirty="0"/>
            <a:t>all</a:t>
          </a:r>
          <a:r>
            <a:rPr lang="en-US" sz="1500" kern="1200" dirty="0"/>
            <a:t> robberies crimes that must be reported?</a:t>
          </a:r>
        </a:p>
      </dsp:txBody>
      <dsp:txXfrm>
        <a:off x="3063305" y="1657243"/>
        <a:ext cx="2001389" cy="1002191"/>
      </dsp:txXfrm>
    </dsp:sp>
    <dsp:sp modelId="{FA828340-AB0D-41F9-AB1A-7103B2E1326E}">
      <dsp:nvSpPr>
        <dsp:cNvPr id="0" name=""/>
        <dsp:cNvSpPr/>
      </dsp:nvSpPr>
      <dsp:spPr>
        <a:xfrm>
          <a:off x="3032125" y="2854391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man committed a robbery, but his intent was unselfish</a:t>
          </a:r>
        </a:p>
      </dsp:txBody>
      <dsp:txXfrm>
        <a:off x="3063305" y="2885571"/>
        <a:ext cx="2001389" cy="1002191"/>
      </dsp:txXfrm>
    </dsp:sp>
    <dsp:sp modelId="{66F94259-836E-472B-8641-9A67D8435120}">
      <dsp:nvSpPr>
        <dsp:cNvPr id="0" name=""/>
        <dsp:cNvSpPr/>
      </dsp:nvSpPr>
      <dsp:spPr>
        <a:xfrm>
          <a:off x="3032125" y="4091109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selected action is a matter of personal opinion </a:t>
          </a:r>
        </a:p>
      </dsp:txBody>
      <dsp:txXfrm>
        <a:off x="3063305" y="4122289"/>
        <a:ext cx="2001389" cy="1002191"/>
      </dsp:txXfrm>
    </dsp:sp>
    <dsp:sp modelId="{458AA448-5038-4695-8397-99CE287DA3C1}">
      <dsp:nvSpPr>
        <dsp:cNvPr id="0" name=""/>
        <dsp:cNvSpPr/>
      </dsp:nvSpPr>
      <dsp:spPr>
        <a:xfrm>
          <a:off x="5547320" y="0"/>
          <a:ext cx="2579687" cy="541866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Relativism</a:t>
          </a:r>
        </a:p>
      </dsp:txBody>
      <dsp:txXfrm>
        <a:off x="5547320" y="0"/>
        <a:ext cx="2579687" cy="1625600"/>
      </dsp:txXfrm>
    </dsp:sp>
    <dsp:sp modelId="{9D956F95-8AF1-4F0F-98B8-7CA2B99D3CE6}">
      <dsp:nvSpPr>
        <dsp:cNvPr id="0" name=""/>
        <dsp:cNvSpPr/>
      </dsp:nvSpPr>
      <dsp:spPr>
        <a:xfrm>
          <a:off x="5805289" y="1626063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Question: What are the conditions under which I would make such a decision?</a:t>
          </a:r>
        </a:p>
      </dsp:txBody>
      <dsp:txXfrm>
        <a:off x="5836469" y="1657243"/>
        <a:ext cx="2001389" cy="1002191"/>
      </dsp:txXfrm>
    </dsp:sp>
    <dsp:sp modelId="{C723D51B-C5CC-4E76-987C-99A2B3B9D576}">
      <dsp:nvSpPr>
        <dsp:cNvPr id="0" name=""/>
        <dsp:cNvSpPr/>
      </dsp:nvSpPr>
      <dsp:spPr>
        <a:xfrm>
          <a:off x="5805289" y="2854391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Deconstruct what it means to commit a crime and apply to context of problem</a:t>
          </a:r>
        </a:p>
      </dsp:txBody>
      <dsp:txXfrm>
        <a:off x="5836469" y="2885571"/>
        <a:ext cx="2001389" cy="1002191"/>
      </dsp:txXfrm>
    </dsp:sp>
    <dsp:sp modelId="{1C729D63-9783-4E7F-B986-5B4C4A681362}">
      <dsp:nvSpPr>
        <dsp:cNvPr id="0" name=""/>
        <dsp:cNvSpPr/>
      </dsp:nvSpPr>
      <dsp:spPr>
        <a:xfrm>
          <a:off x="5805289" y="4082719"/>
          <a:ext cx="2063749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</a:t>
          </a:r>
          <a:r>
            <a:rPr lang="en-US" sz="1500" kern="1200" baseline="0" dirty="0"/>
            <a:t> would act in the following way because…</a:t>
          </a:r>
          <a:endParaRPr lang="en-US" sz="1500" kern="1200" dirty="0"/>
        </a:p>
      </dsp:txBody>
      <dsp:txXfrm>
        <a:off x="5836469" y="4113899"/>
        <a:ext cx="2001389" cy="1002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1605-E8B7-46A0-A15C-C0C6036F5BD2}">
      <dsp:nvSpPr>
        <dsp:cNvPr id="0" name=""/>
        <dsp:cNvSpPr/>
      </dsp:nvSpPr>
      <dsp:spPr>
        <a:xfrm>
          <a:off x="1459" y="0"/>
          <a:ext cx="3794092" cy="270964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Dualism</a:t>
          </a:r>
        </a:p>
      </dsp:txBody>
      <dsp:txXfrm>
        <a:off x="1459" y="0"/>
        <a:ext cx="3794092" cy="812892"/>
      </dsp:txXfrm>
    </dsp:sp>
    <dsp:sp modelId="{A910608C-828A-4213-B616-131FF2654CE6}">
      <dsp:nvSpPr>
        <dsp:cNvPr id="0" name=""/>
        <dsp:cNvSpPr/>
      </dsp:nvSpPr>
      <dsp:spPr>
        <a:xfrm>
          <a:off x="380868" y="813124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 robberies are crimes that must be reported</a:t>
          </a:r>
        </a:p>
      </dsp:txBody>
      <dsp:txXfrm>
        <a:off x="396460" y="828716"/>
        <a:ext cx="3004090" cy="501152"/>
      </dsp:txXfrm>
    </dsp:sp>
    <dsp:sp modelId="{3ED5F268-314A-4F6D-ABCA-16B1FC1B6441}">
      <dsp:nvSpPr>
        <dsp:cNvPr id="0" name=""/>
        <dsp:cNvSpPr/>
      </dsp:nvSpPr>
      <dsp:spPr>
        <a:xfrm>
          <a:off x="380868" y="1427358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man committed a  robbery</a:t>
          </a:r>
        </a:p>
      </dsp:txBody>
      <dsp:txXfrm>
        <a:off x="396460" y="1442950"/>
        <a:ext cx="3004090" cy="501152"/>
      </dsp:txXfrm>
    </dsp:sp>
    <dsp:sp modelId="{87916440-FD1B-411D-89AC-A05CFC9B9BAC}">
      <dsp:nvSpPr>
        <dsp:cNvPr id="0" name=""/>
        <dsp:cNvSpPr/>
      </dsp:nvSpPr>
      <dsp:spPr>
        <a:xfrm>
          <a:off x="380868" y="2041592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 thus committed a crime that must be reported</a:t>
          </a:r>
        </a:p>
      </dsp:txBody>
      <dsp:txXfrm>
        <a:off x="396460" y="2057184"/>
        <a:ext cx="3004090" cy="501152"/>
      </dsp:txXfrm>
    </dsp:sp>
    <dsp:sp modelId="{DCC97842-5FA1-43EB-B17B-A1BDB801533B}">
      <dsp:nvSpPr>
        <dsp:cNvPr id="0" name=""/>
        <dsp:cNvSpPr/>
      </dsp:nvSpPr>
      <dsp:spPr>
        <a:xfrm>
          <a:off x="4080109" y="0"/>
          <a:ext cx="3794092" cy="270964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Multiplicity</a:t>
          </a:r>
        </a:p>
      </dsp:txBody>
      <dsp:txXfrm>
        <a:off x="4080109" y="0"/>
        <a:ext cx="3794092" cy="812892"/>
      </dsp:txXfrm>
    </dsp:sp>
    <dsp:sp modelId="{3CBB9F92-3DB4-4B75-B175-426752389FA2}">
      <dsp:nvSpPr>
        <dsp:cNvPr id="0" name=""/>
        <dsp:cNvSpPr/>
      </dsp:nvSpPr>
      <dsp:spPr>
        <a:xfrm>
          <a:off x="4459518" y="813124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Question: Are </a:t>
          </a:r>
          <a:r>
            <a:rPr lang="en-US" sz="1100" i="1" u="sng" kern="1200" dirty="0"/>
            <a:t>all</a:t>
          </a:r>
          <a:r>
            <a:rPr lang="en-US" sz="1100" kern="1200" dirty="0"/>
            <a:t> robberies crimes that must be reported?</a:t>
          </a:r>
        </a:p>
      </dsp:txBody>
      <dsp:txXfrm>
        <a:off x="4475110" y="828716"/>
        <a:ext cx="3004090" cy="501152"/>
      </dsp:txXfrm>
    </dsp:sp>
    <dsp:sp modelId="{FA828340-AB0D-41F9-AB1A-7103B2E1326E}">
      <dsp:nvSpPr>
        <dsp:cNvPr id="0" name=""/>
        <dsp:cNvSpPr/>
      </dsp:nvSpPr>
      <dsp:spPr>
        <a:xfrm>
          <a:off x="4459518" y="1427358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man committed a robbery, yet his intent was unselfish</a:t>
          </a:r>
        </a:p>
      </dsp:txBody>
      <dsp:txXfrm>
        <a:off x="4475110" y="1442950"/>
        <a:ext cx="3004090" cy="501152"/>
      </dsp:txXfrm>
    </dsp:sp>
    <dsp:sp modelId="{66F94259-836E-472B-8641-9A67D8435120}">
      <dsp:nvSpPr>
        <dsp:cNvPr id="0" name=""/>
        <dsp:cNvSpPr/>
      </dsp:nvSpPr>
      <dsp:spPr>
        <a:xfrm>
          <a:off x="4459518" y="2045788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selected action is a matter of opinion </a:t>
          </a:r>
        </a:p>
      </dsp:txBody>
      <dsp:txXfrm>
        <a:off x="4475110" y="2061380"/>
        <a:ext cx="3004090" cy="501152"/>
      </dsp:txXfrm>
    </dsp:sp>
    <dsp:sp modelId="{458AA448-5038-4695-8397-99CE287DA3C1}">
      <dsp:nvSpPr>
        <dsp:cNvPr id="0" name=""/>
        <dsp:cNvSpPr/>
      </dsp:nvSpPr>
      <dsp:spPr>
        <a:xfrm>
          <a:off x="8158758" y="0"/>
          <a:ext cx="3794092" cy="270964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Relativism</a:t>
          </a:r>
        </a:p>
      </dsp:txBody>
      <dsp:txXfrm>
        <a:off x="8158758" y="0"/>
        <a:ext cx="3794092" cy="812892"/>
      </dsp:txXfrm>
    </dsp:sp>
    <dsp:sp modelId="{9D956F95-8AF1-4F0F-98B8-7CA2B99D3CE6}">
      <dsp:nvSpPr>
        <dsp:cNvPr id="0" name=""/>
        <dsp:cNvSpPr/>
      </dsp:nvSpPr>
      <dsp:spPr>
        <a:xfrm>
          <a:off x="8538168" y="813124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Question: What are the conditions under which I would make such a decision?</a:t>
          </a:r>
        </a:p>
      </dsp:txBody>
      <dsp:txXfrm>
        <a:off x="8553760" y="828716"/>
        <a:ext cx="3004090" cy="501152"/>
      </dsp:txXfrm>
    </dsp:sp>
    <dsp:sp modelId="{C723D51B-C5CC-4E76-987C-99A2B3B9D576}">
      <dsp:nvSpPr>
        <dsp:cNvPr id="0" name=""/>
        <dsp:cNvSpPr/>
      </dsp:nvSpPr>
      <dsp:spPr>
        <a:xfrm>
          <a:off x="8538168" y="1427358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Deconstruct what it means to commit a crime and apply to context of problem</a:t>
          </a:r>
        </a:p>
      </dsp:txBody>
      <dsp:txXfrm>
        <a:off x="8553760" y="1442950"/>
        <a:ext cx="3004090" cy="501152"/>
      </dsp:txXfrm>
    </dsp:sp>
    <dsp:sp modelId="{1C729D63-9783-4E7F-B986-5B4C4A681362}">
      <dsp:nvSpPr>
        <dsp:cNvPr id="0" name=""/>
        <dsp:cNvSpPr/>
      </dsp:nvSpPr>
      <dsp:spPr>
        <a:xfrm>
          <a:off x="8538168" y="2041592"/>
          <a:ext cx="3035274" cy="532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</a:t>
          </a:r>
          <a:r>
            <a:rPr lang="en-US" sz="1100" kern="1200" baseline="0" dirty="0"/>
            <a:t> would act in the following way because…</a:t>
          </a:r>
          <a:endParaRPr lang="en-US" sz="1100" kern="1200" dirty="0"/>
        </a:p>
      </dsp:txBody>
      <dsp:txXfrm>
        <a:off x="8553760" y="2057184"/>
        <a:ext cx="3004090" cy="501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1605-E8B7-46A0-A15C-C0C6036F5BD2}">
      <dsp:nvSpPr>
        <dsp:cNvPr id="0" name=""/>
        <dsp:cNvSpPr/>
      </dsp:nvSpPr>
      <dsp:spPr>
        <a:xfrm>
          <a:off x="1459" y="0"/>
          <a:ext cx="3794092" cy="29193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Deduction</a:t>
          </a:r>
        </a:p>
      </dsp:txBody>
      <dsp:txXfrm>
        <a:off x="1459" y="0"/>
        <a:ext cx="3794092" cy="875810"/>
      </dsp:txXfrm>
    </dsp:sp>
    <dsp:sp modelId="{A910608C-828A-4213-B616-131FF2654CE6}">
      <dsp:nvSpPr>
        <dsp:cNvPr id="0" name=""/>
        <dsp:cNvSpPr/>
      </dsp:nvSpPr>
      <dsp:spPr>
        <a:xfrm>
          <a:off x="380868" y="876060"/>
          <a:ext cx="3035274" cy="573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General Rule</a:t>
          </a:r>
        </a:p>
      </dsp:txBody>
      <dsp:txXfrm>
        <a:off x="397666" y="892858"/>
        <a:ext cx="3001678" cy="539943"/>
      </dsp:txXfrm>
    </dsp:sp>
    <dsp:sp modelId="{DFD3E24D-2C88-4F2E-B805-BC1CEC05A2DD}">
      <dsp:nvSpPr>
        <dsp:cNvPr id="0" name=""/>
        <dsp:cNvSpPr/>
      </dsp:nvSpPr>
      <dsp:spPr>
        <a:xfrm>
          <a:off x="380868" y="1537836"/>
          <a:ext cx="3035274" cy="57353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Observation confirms rule</a:t>
          </a:r>
        </a:p>
      </dsp:txBody>
      <dsp:txXfrm>
        <a:off x="397666" y="1554634"/>
        <a:ext cx="3001678" cy="539943"/>
      </dsp:txXfrm>
    </dsp:sp>
    <dsp:sp modelId="{061BA412-A032-431E-901A-9DE8CB3C7AC4}">
      <dsp:nvSpPr>
        <dsp:cNvPr id="0" name=""/>
        <dsp:cNvSpPr/>
      </dsp:nvSpPr>
      <dsp:spPr>
        <a:xfrm>
          <a:off x="380868" y="2199611"/>
          <a:ext cx="3035274" cy="573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Specific Conclusion</a:t>
          </a:r>
        </a:p>
      </dsp:txBody>
      <dsp:txXfrm>
        <a:off x="397666" y="2216409"/>
        <a:ext cx="3001678" cy="539943"/>
      </dsp:txXfrm>
    </dsp:sp>
    <dsp:sp modelId="{DCC97842-5FA1-43EB-B17B-A1BDB801533B}">
      <dsp:nvSpPr>
        <dsp:cNvPr id="0" name=""/>
        <dsp:cNvSpPr/>
      </dsp:nvSpPr>
      <dsp:spPr>
        <a:xfrm>
          <a:off x="4080109" y="0"/>
          <a:ext cx="3794092" cy="29193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Induction</a:t>
          </a:r>
        </a:p>
      </dsp:txBody>
      <dsp:txXfrm>
        <a:off x="4080109" y="0"/>
        <a:ext cx="3794092" cy="875810"/>
      </dsp:txXfrm>
    </dsp:sp>
    <dsp:sp modelId="{3CBB9F92-3DB4-4B75-B175-426752389FA2}">
      <dsp:nvSpPr>
        <dsp:cNvPr id="0" name=""/>
        <dsp:cNvSpPr/>
      </dsp:nvSpPr>
      <dsp:spPr>
        <a:xfrm>
          <a:off x="4459518" y="876060"/>
          <a:ext cx="3035274" cy="573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Specific Observation</a:t>
          </a:r>
        </a:p>
      </dsp:txBody>
      <dsp:txXfrm>
        <a:off x="4476316" y="892858"/>
        <a:ext cx="3001678" cy="539943"/>
      </dsp:txXfrm>
    </dsp:sp>
    <dsp:sp modelId="{0DD5CF60-898C-4CB7-A1D0-36AB69B87465}">
      <dsp:nvSpPr>
        <dsp:cNvPr id="0" name=""/>
        <dsp:cNvSpPr/>
      </dsp:nvSpPr>
      <dsp:spPr>
        <a:xfrm>
          <a:off x="4459518" y="1537836"/>
          <a:ext cx="3035274" cy="57353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Rule inferred by observation</a:t>
          </a:r>
        </a:p>
      </dsp:txBody>
      <dsp:txXfrm>
        <a:off x="4476316" y="1554634"/>
        <a:ext cx="3001678" cy="539943"/>
      </dsp:txXfrm>
    </dsp:sp>
    <dsp:sp modelId="{66F94259-836E-472B-8641-9A67D8435120}">
      <dsp:nvSpPr>
        <dsp:cNvPr id="0" name=""/>
        <dsp:cNvSpPr/>
      </dsp:nvSpPr>
      <dsp:spPr>
        <a:xfrm>
          <a:off x="4459518" y="2199611"/>
          <a:ext cx="3035274" cy="573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Specific Conclusion</a:t>
          </a:r>
        </a:p>
      </dsp:txBody>
      <dsp:txXfrm>
        <a:off x="4476316" y="2216409"/>
        <a:ext cx="3001678" cy="539943"/>
      </dsp:txXfrm>
    </dsp:sp>
    <dsp:sp modelId="{458AA448-5038-4695-8397-99CE287DA3C1}">
      <dsp:nvSpPr>
        <dsp:cNvPr id="0" name=""/>
        <dsp:cNvSpPr/>
      </dsp:nvSpPr>
      <dsp:spPr>
        <a:xfrm>
          <a:off x="8158758" y="0"/>
          <a:ext cx="3794092" cy="29193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Abduction</a:t>
          </a:r>
        </a:p>
      </dsp:txBody>
      <dsp:txXfrm>
        <a:off x="8158758" y="0"/>
        <a:ext cx="3794092" cy="875810"/>
      </dsp:txXfrm>
    </dsp:sp>
    <dsp:sp modelId="{9D956F95-8AF1-4F0F-98B8-7CA2B99D3CE6}">
      <dsp:nvSpPr>
        <dsp:cNvPr id="0" name=""/>
        <dsp:cNvSpPr/>
      </dsp:nvSpPr>
      <dsp:spPr>
        <a:xfrm>
          <a:off x="8538168" y="876060"/>
          <a:ext cx="3035274" cy="573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Incomplete Observations</a:t>
          </a:r>
        </a:p>
      </dsp:txBody>
      <dsp:txXfrm>
        <a:off x="8554966" y="892858"/>
        <a:ext cx="3001678" cy="539943"/>
      </dsp:txXfrm>
    </dsp:sp>
    <dsp:sp modelId="{CBBD6BD4-5C26-4907-9EC8-EE778789B630}">
      <dsp:nvSpPr>
        <dsp:cNvPr id="0" name=""/>
        <dsp:cNvSpPr/>
      </dsp:nvSpPr>
      <dsp:spPr>
        <a:xfrm>
          <a:off x="8538168" y="1537836"/>
          <a:ext cx="3035274" cy="57353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chemeClr val="tx1"/>
              </a:solidFill>
            </a:rPr>
            <a:t>Inference to the best available explanation</a:t>
          </a:r>
        </a:p>
      </dsp:txBody>
      <dsp:txXfrm>
        <a:off x="8554966" y="1554634"/>
        <a:ext cx="3001678" cy="539943"/>
      </dsp:txXfrm>
    </dsp:sp>
    <dsp:sp modelId="{1C729D63-9783-4E7F-B986-5B4C4A681362}">
      <dsp:nvSpPr>
        <dsp:cNvPr id="0" name=""/>
        <dsp:cNvSpPr/>
      </dsp:nvSpPr>
      <dsp:spPr>
        <a:xfrm>
          <a:off x="8538168" y="2199611"/>
          <a:ext cx="3035274" cy="5735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Best Possible Conclusion</a:t>
          </a:r>
        </a:p>
      </dsp:txBody>
      <dsp:txXfrm>
        <a:off x="8554966" y="2216409"/>
        <a:ext cx="3001678" cy="539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AA448-5038-4695-8397-99CE287DA3C1}">
      <dsp:nvSpPr>
        <dsp:cNvPr id="0" name=""/>
        <dsp:cNvSpPr/>
      </dsp:nvSpPr>
      <dsp:spPr>
        <a:xfrm>
          <a:off x="0" y="0"/>
          <a:ext cx="2489665" cy="541866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Abduction</a:t>
          </a:r>
        </a:p>
      </dsp:txBody>
      <dsp:txXfrm>
        <a:off x="0" y="0"/>
        <a:ext cx="2489665" cy="1625600"/>
      </dsp:txXfrm>
    </dsp:sp>
    <dsp:sp modelId="{9D956F95-8AF1-4F0F-98B8-7CA2B99D3CE6}">
      <dsp:nvSpPr>
        <dsp:cNvPr id="0" name=""/>
        <dsp:cNvSpPr/>
      </dsp:nvSpPr>
      <dsp:spPr>
        <a:xfrm>
          <a:off x="248966" y="1626063"/>
          <a:ext cx="1991732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Incomplete Observations</a:t>
          </a:r>
        </a:p>
      </dsp:txBody>
      <dsp:txXfrm>
        <a:off x="280146" y="1657243"/>
        <a:ext cx="1929372" cy="1002191"/>
      </dsp:txXfrm>
    </dsp:sp>
    <dsp:sp modelId="{CBBD6BD4-5C26-4907-9EC8-EE778789B630}">
      <dsp:nvSpPr>
        <dsp:cNvPr id="0" name=""/>
        <dsp:cNvSpPr/>
      </dsp:nvSpPr>
      <dsp:spPr>
        <a:xfrm>
          <a:off x="248966" y="2854391"/>
          <a:ext cx="1991732" cy="106455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chemeClr val="tx1"/>
              </a:solidFill>
            </a:rPr>
            <a:t>Inference to the best available explanation</a:t>
          </a:r>
        </a:p>
      </dsp:txBody>
      <dsp:txXfrm>
        <a:off x="280146" y="2885571"/>
        <a:ext cx="1929372" cy="1002191"/>
      </dsp:txXfrm>
    </dsp:sp>
    <dsp:sp modelId="{1C729D63-9783-4E7F-B986-5B4C4A681362}">
      <dsp:nvSpPr>
        <dsp:cNvPr id="0" name=""/>
        <dsp:cNvSpPr/>
      </dsp:nvSpPr>
      <dsp:spPr>
        <a:xfrm>
          <a:off x="248966" y="4082719"/>
          <a:ext cx="1991732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Best Possible Conclusion</a:t>
          </a:r>
        </a:p>
      </dsp:txBody>
      <dsp:txXfrm>
        <a:off x="280146" y="4113899"/>
        <a:ext cx="1929372" cy="1002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AA448-5038-4695-8397-99CE287DA3C1}">
      <dsp:nvSpPr>
        <dsp:cNvPr id="0" name=""/>
        <dsp:cNvSpPr/>
      </dsp:nvSpPr>
      <dsp:spPr>
        <a:xfrm>
          <a:off x="0" y="0"/>
          <a:ext cx="2825226" cy="541866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Relativism</a:t>
          </a:r>
        </a:p>
      </dsp:txBody>
      <dsp:txXfrm>
        <a:off x="0" y="0"/>
        <a:ext cx="2825226" cy="1625600"/>
      </dsp:txXfrm>
    </dsp:sp>
    <dsp:sp modelId="{9D956F95-8AF1-4F0F-98B8-7CA2B99D3CE6}">
      <dsp:nvSpPr>
        <dsp:cNvPr id="0" name=""/>
        <dsp:cNvSpPr/>
      </dsp:nvSpPr>
      <dsp:spPr>
        <a:xfrm>
          <a:off x="282522" y="1626063"/>
          <a:ext cx="2260180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Question: What are the conditions under which I would make such a decision?</a:t>
          </a:r>
        </a:p>
      </dsp:txBody>
      <dsp:txXfrm>
        <a:off x="313702" y="1657243"/>
        <a:ext cx="2197820" cy="1002191"/>
      </dsp:txXfrm>
    </dsp:sp>
    <dsp:sp modelId="{C723D51B-C5CC-4E76-987C-99A2B3B9D576}">
      <dsp:nvSpPr>
        <dsp:cNvPr id="0" name=""/>
        <dsp:cNvSpPr/>
      </dsp:nvSpPr>
      <dsp:spPr>
        <a:xfrm>
          <a:off x="282522" y="2854391"/>
          <a:ext cx="2260180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Deconstruct what it means to commit a crime and apply to context of problem</a:t>
          </a:r>
        </a:p>
      </dsp:txBody>
      <dsp:txXfrm>
        <a:off x="313702" y="2885571"/>
        <a:ext cx="2197820" cy="1002191"/>
      </dsp:txXfrm>
    </dsp:sp>
    <dsp:sp modelId="{1C729D63-9783-4E7F-B986-5B4C4A681362}">
      <dsp:nvSpPr>
        <dsp:cNvPr id="0" name=""/>
        <dsp:cNvSpPr/>
      </dsp:nvSpPr>
      <dsp:spPr>
        <a:xfrm>
          <a:off x="282522" y="4082719"/>
          <a:ext cx="2260180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</a:t>
          </a:r>
          <a:r>
            <a:rPr lang="en-US" sz="1600" kern="1200" baseline="0" dirty="0"/>
            <a:t> would act in the following way because…</a:t>
          </a:r>
          <a:endParaRPr lang="en-US" sz="1600" kern="1200" dirty="0"/>
        </a:p>
      </dsp:txBody>
      <dsp:txXfrm>
        <a:off x="313702" y="4113899"/>
        <a:ext cx="2197820" cy="100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6B839F-42BC-4307-8BA6-467BE1B88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199"/>
            <a:ext cx="8676222" cy="238876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BRETT D. WILKINSON, Ph.D., LMHC</a:t>
            </a:r>
          </a:p>
          <a:p>
            <a:r>
              <a:rPr lang="en-US" dirty="0"/>
              <a:t>Purdue University Fort Wayne</a:t>
            </a:r>
          </a:p>
          <a:p>
            <a:r>
              <a:rPr lang="en-US" dirty="0"/>
              <a:t>School of education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6809C-724D-48F5-B447-AF81D452C3D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9292" y="917862"/>
            <a:ext cx="9597005" cy="28921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465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4000" b="1" spc="-5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Helping Students Increase </a:t>
            </a:r>
            <a:br>
              <a:rPr lang="en-US" sz="4000" b="1" spc="-5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4000" b="1" spc="-5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Cognitive Complexity: </a:t>
            </a:r>
            <a:br>
              <a:rPr lang="en-US" sz="4000" b="1" spc="-5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4000" spc="-5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Constructivist &amp; </a:t>
            </a:r>
            <a:br>
              <a:rPr lang="en-US" sz="4000" spc="-5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4000" spc="-5" dirty="0">
                <a:solidFill>
                  <a:schemeClr val="tx1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Phenomenological Methods</a:t>
            </a:r>
            <a:endParaRPr lang="en-US" sz="4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0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2C6D21-8065-4AF0-BE19-F7E35BF2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2" y="1517282"/>
            <a:ext cx="7132938" cy="4645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84BF7-C407-460E-A2DC-2F46EBC6961C}"/>
              </a:ext>
            </a:extLst>
          </p:cNvPr>
          <p:cNvSpPr txBox="1"/>
          <p:nvPr/>
        </p:nvSpPr>
        <p:spPr>
          <a:xfrm>
            <a:off x="1729530" y="408386"/>
            <a:ext cx="895105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ell MT" panose="02020503060305020303" pitchFamily="18" charset="0"/>
                <a:cs typeface="Aharoni" panose="02010803020104030203" pitchFamily="2" charset="-79"/>
              </a:rPr>
              <a:t>Constructivism: Create more adaptive mental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48CEF-BD9E-4E99-841D-EB82B14CA4AF}"/>
              </a:ext>
            </a:extLst>
          </p:cNvPr>
          <p:cNvSpPr txBox="1"/>
          <p:nvPr/>
        </p:nvSpPr>
        <p:spPr>
          <a:xfrm>
            <a:off x="7852094" y="1990547"/>
            <a:ext cx="3439487" cy="40934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ll MT" panose="02020503060305020303" pitchFamily="18" charset="0"/>
              </a:rPr>
              <a:t>Emphasis on the construction of knowledge via interactive and dynamic groupwork:</a:t>
            </a:r>
          </a:p>
          <a:p>
            <a:endParaRPr lang="en-US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Experimentation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Research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Class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Field Trips/Films</a:t>
            </a:r>
          </a:p>
          <a:p>
            <a:endParaRPr lang="en-US" sz="2000" dirty="0">
              <a:latin typeface="Bell MT" panose="02020503060305020303" pitchFamily="18" charset="0"/>
            </a:endParaRPr>
          </a:p>
          <a:p>
            <a:r>
              <a:rPr lang="en-US" sz="2000" dirty="0">
                <a:latin typeface="Bell MT" panose="02020503060305020303" pitchFamily="18" charset="0"/>
              </a:rPr>
              <a:t>i.e., Robust mental models of complex processes learned by means of inductive reasoning</a:t>
            </a:r>
          </a:p>
        </p:txBody>
      </p:sp>
    </p:spTree>
    <p:extLst>
      <p:ext uri="{BB962C8B-B14F-4D97-AF65-F5344CB8AC3E}">
        <p14:creationId xmlns:p14="http://schemas.microsoft.com/office/powerpoint/2010/main" val="392075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5637C-B271-44D0-8E4B-245C7F9C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8" y="1216161"/>
            <a:ext cx="6462320" cy="4962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CCCFB5-8A8E-4A22-9181-361A845BF3C1}"/>
              </a:ext>
            </a:extLst>
          </p:cNvPr>
          <p:cNvSpPr txBox="1"/>
          <p:nvPr/>
        </p:nvSpPr>
        <p:spPr>
          <a:xfrm>
            <a:off x="1212653" y="377396"/>
            <a:ext cx="9145909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ell MT" panose="02020503060305020303" pitchFamily="18" charset="0"/>
                <a:cs typeface="Aharoni" panose="02010803020104030203" pitchFamily="2" charset="-79"/>
              </a:rPr>
              <a:t>Phenomenology: Confront and examine common truisms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62199-6A73-4467-9226-CD40C7FD7739}"/>
              </a:ext>
            </a:extLst>
          </p:cNvPr>
          <p:cNvSpPr txBox="1"/>
          <p:nvPr/>
        </p:nvSpPr>
        <p:spPr>
          <a:xfrm>
            <a:off x="7768204" y="1638209"/>
            <a:ext cx="3800214" cy="47089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ell MT" panose="02020503060305020303" pitchFamily="18" charset="0"/>
              </a:rPr>
              <a:t>Emphasis on the deconstruction of abstract mental models via an examination of assumptions:</a:t>
            </a:r>
          </a:p>
          <a:p>
            <a:endParaRPr lang="en-US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Identify an abstract concept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Examine lived phenomenon to which abstract concept refers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Identify basic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Collaborate with others to share individual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ll MT" panose="02020503060305020303" pitchFamily="18" charset="0"/>
            </a:endParaRPr>
          </a:p>
          <a:p>
            <a:r>
              <a:rPr lang="en-US" sz="2000" dirty="0">
                <a:latin typeface="Bell MT" panose="02020503060305020303" pitchFamily="18" charset="0"/>
              </a:rPr>
              <a:t>i.e., Highly abstracted concepts that have become unmoored from lived experience can be refined via the  phenomenological reduction</a:t>
            </a:r>
          </a:p>
        </p:txBody>
      </p:sp>
    </p:spTree>
    <p:extLst>
      <p:ext uri="{BB962C8B-B14F-4D97-AF65-F5344CB8AC3E}">
        <p14:creationId xmlns:p14="http://schemas.microsoft.com/office/powerpoint/2010/main" val="337157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3F41-3EBE-48F2-A444-57491405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12" y="427838"/>
            <a:ext cx="9905998" cy="9961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Call and response assignment: COUNSELING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5FE20-A614-4AE0-BE8D-554085D3C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39" y="1248933"/>
            <a:ext cx="10544071" cy="54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947B0A-B26B-4F13-BE0A-5CA9A7087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935188"/>
              </p:ext>
            </p:extLst>
          </p:nvPr>
        </p:nvGraphicFramePr>
        <p:xfrm>
          <a:off x="622650" y="535108"/>
          <a:ext cx="28252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AB6DDD-C4E5-4A0D-98CA-38A8249A15FF}"/>
              </a:ext>
            </a:extLst>
          </p:cNvPr>
          <p:cNvSpPr txBox="1">
            <a:spLocks/>
          </p:cNvSpPr>
          <p:nvPr/>
        </p:nvSpPr>
        <p:spPr>
          <a:xfrm>
            <a:off x="3959605" y="653641"/>
            <a:ext cx="7482978" cy="51816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Step 1 - Deconstruction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What are the defining features of a crime?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Under what conditions might a crime be sanctionable?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What is the relationship between a crime and morality?</a:t>
            </a:r>
          </a:p>
          <a:p>
            <a:pPr lvl="1"/>
            <a:endParaRPr lang="en-US" sz="2000" i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Step 2 – contextualization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Based on my deconstruction above, what features of the robin hood ethical dilemma must be considered and/or dismissed in order to make any given decision?</a:t>
            </a:r>
          </a:p>
          <a:p>
            <a:pPr lvl="1"/>
            <a:endParaRPr lang="en-US" sz="2000" i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Step 3 – application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Based on my contextualization, I would do X because…</a:t>
            </a:r>
          </a:p>
        </p:txBody>
      </p:sp>
    </p:spTree>
    <p:extLst>
      <p:ext uri="{BB962C8B-B14F-4D97-AF65-F5344CB8AC3E}">
        <p14:creationId xmlns:p14="http://schemas.microsoft.com/office/powerpoint/2010/main" val="214753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1FB9-B157-4B6E-BA88-3E3CE55B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15952"/>
            <a:ext cx="9905998" cy="101786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1929D-2F7E-476B-A7C7-A6CEBEC0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55" y="1433816"/>
            <a:ext cx="10586906" cy="3884803"/>
          </a:xfrm>
        </p:spPr>
        <p:txBody>
          <a:bodyPr>
            <a:normAutofit fontScale="70000" lnSpcReduction="20000"/>
          </a:bodyPr>
          <a:lstStyle/>
          <a:p>
            <a:endParaRPr lang="en-US" sz="2300" dirty="0">
              <a:effectLst/>
            </a:endParaRPr>
          </a:p>
          <a:p>
            <a:r>
              <a:rPr lang="en-US" sz="2300" dirty="0">
                <a:solidFill>
                  <a:schemeClr val="tx1"/>
                </a:solidFill>
                <a:effectLst/>
              </a:rPr>
              <a:t>Wilkinson, B. D., </a:t>
            </a:r>
            <a:r>
              <a:rPr lang="en-US" sz="2300" dirty="0" err="1">
                <a:solidFill>
                  <a:schemeClr val="tx1"/>
                </a:solidFill>
                <a:effectLst/>
              </a:rPr>
              <a:t>Saltis</a:t>
            </a:r>
            <a:r>
              <a:rPr lang="en-US" sz="2300" dirty="0">
                <a:solidFill>
                  <a:schemeClr val="tx1"/>
                </a:solidFill>
                <a:effectLst/>
              </a:rPr>
              <a:t>, M., &amp; </a:t>
            </a:r>
            <a:r>
              <a:rPr lang="en-US" sz="2300" dirty="0" err="1">
                <a:solidFill>
                  <a:schemeClr val="tx1"/>
                </a:solidFill>
                <a:effectLst/>
              </a:rPr>
              <a:t>Dewell</a:t>
            </a:r>
            <a:r>
              <a:rPr lang="en-US" sz="2300" dirty="0">
                <a:solidFill>
                  <a:schemeClr val="tx1"/>
                </a:solidFill>
                <a:effectLst/>
              </a:rPr>
              <a:t>, J. A. (in press). Promoting cognitive complexity in counselor education: Constructivist and phenomenological practices. </a:t>
            </a:r>
            <a:r>
              <a:rPr lang="en-US" sz="2300" i="1" dirty="0">
                <a:solidFill>
                  <a:schemeClr val="tx1"/>
                </a:solidFill>
                <a:effectLst/>
              </a:rPr>
              <a:t>Journal of Humanistic Counseling.</a:t>
            </a:r>
            <a:endParaRPr lang="en-US" sz="2300" dirty="0">
              <a:solidFill>
                <a:schemeClr val="tx1"/>
              </a:solidFill>
              <a:effectLst/>
            </a:endParaRPr>
          </a:p>
          <a:p>
            <a:endParaRPr lang="en-US" sz="2300" dirty="0">
              <a:solidFill>
                <a:schemeClr val="tx1"/>
              </a:solidFill>
              <a:effectLst/>
            </a:endParaRPr>
          </a:p>
          <a:p>
            <a:r>
              <a:rPr lang="en-US" sz="2300" dirty="0">
                <a:solidFill>
                  <a:schemeClr val="tx1"/>
                </a:solidFill>
                <a:effectLst/>
              </a:rPr>
              <a:t>Wilkinson, B. D., Shank, G., &amp; Hanna, F. J. (2019). Epistemological issues in counselor preparation: A detailed examination of constructivist and phenomenological assumptions. </a:t>
            </a:r>
            <a:r>
              <a:rPr lang="en-US" sz="2300" i="1" dirty="0">
                <a:solidFill>
                  <a:schemeClr val="tx1"/>
                </a:solidFill>
                <a:effectLst/>
              </a:rPr>
              <a:t>Journal of Counselor Preparation and Supervision, 12</a:t>
            </a:r>
            <a:r>
              <a:rPr lang="en-US" sz="2300" dirty="0">
                <a:solidFill>
                  <a:schemeClr val="tx1"/>
                </a:solidFill>
                <a:effectLst/>
              </a:rPr>
              <a:t>(4).</a:t>
            </a:r>
          </a:p>
          <a:p>
            <a:pPr marL="0" indent="0">
              <a:buNone/>
            </a:pPr>
            <a:endParaRPr lang="en-US" sz="2300" dirty="0">
              <a:solidFill>
                <a:schemeClr val="tx1"/>
              </a:solidFill>
              <a:effectLst/>
            </a:endParaRPr>
          </a:p>
          <a:p>
            <a:r>
              <a:rPr lang="en-US" sz="2300" dirty="0">
                <a:solidFill>
                  <a:schemeClr val="tx1"/>
                </a:solidFill>
                <a:effectLst/>
              </a:rPr>
              <a:t>Wilkinson, B. D. &amp; </a:t>
            </a:r>
            <a:r>
              <a:rPr lang="en-US" sz="2300" dirty="0" err="1">
                <a:solidFill>
                  <a:schemeClr val="tx1"/>
                </a:solidFill>
                <a:effectLst/>
              </a:rPr>
              <a:t>Dewell</a:t>
            </a:r>
            <a:r>
              <a:rPr lang="en-US" sz="2300" dirty="0">
                <a:solidFill>
                  <a:schemeClr val="tx1"/>
                </a:solidFill>
                <a:effectLst/>
              </a:rPr>
              <a:t>, J. A. (2019). Cognitive complexity: Differentiation and integration in counseling practice and training. </a:t>
            </a:r>
            <a:r>
              <a:rPr lang="en-US" sz="2300" i="1" dirty="0">
                <a:solidFill>
                  <a:schemeClr val="tx1"/>
                </a:solidFill>
                <a:effectLst/>
              </a:rPr>
              <a:t>Journal of Counseling and Development, 97</a:t>
            </a:r>
            <a:r>
              <a:rPr lang="en-US" sz="2300" dirty="0">
                <a:solidFill>
                  <a:schemeClr val="tx1"/>
                </a:solidFill>
                <a:effectLst/>
              </a:rPr>
              <a:t>(3), 317-324.</a:t>
            </a:r>
          </a:p>
          <a:p>
            <a:endParaRPr lang="en-US" sz="2300" dirty="0">
              <a:solidFill>
                <a:schemeClr val="tx1"/>
              </a:solidFill>
              <a:effectLst/>
            </a:endParaRPr>
          </a:p>
          <a:p>
            <a:r>
              <a:rPr lang="en-US" sz="2300" dirty="0">
                <a:solidFill>
                  <a:schemeClr val="tx1"/>
                </a:solidFill>
                <a:effectLst/>
              </a:rPr>
              <a:t>Wilkinson, B. D. &amp; Hanna, F. J. (2016). New horizons in counselor pedagogy: The intersection of constructivist concepts and phenomenological awareness. </a:t>
            </a:r>
            <a:r>
              <a:rPr lang="en-US" sz="2300" i="1" dirty="0">
                <a:solidFill>
                  <a:schemeClr val="tx1"/>
                </a:solidFill>
                <a:effectLst/>
              </a:rPr>
              <a:t>Journal of Humanistic Counseling, 55</a:t>
            </a:r>
            <a:r>
              <a:rPr lang="en-US" sz="2300" dirty="0">
                <a:solidFill>
                  <a:schemeClr val="tx1"/>
                </a:solidFill>
                <a:effectLst/>
              </a:rPr>
              <a:t>(1), 2-19. 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FD868-0D27-4726-8926-935223CBDA02}"/>
              </a:ext>
            </a:extLst>
          </p:cNvPr>
          <p:cNvSpPr txBox="1"/>
          <p:nvPr/>
        </p:nvSpPr>
        <p:spPr>
          <a:xfrm>
            <a:off x="4655891" y="6257382"/>
            <a:ext cx="57775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Contact Info: Dr. Brett Wilkinson; wilkinsb@pfw.edu</a:t>
            </a:r>
          </a:p>
        </p:txBody>
      </p:sp>
      <p:pic>
        <p:nvPicPr>
          <p:cNvPr id="2050" name="Picture 2" descr="Image result for purdue university fort wayne logo">
            <a:extLst>
              <a:ext uri="{FF2B5EF4-FFF2-40B4-BE49-F238E27FC236}">
                <a16:creationId xmlns:a16="http://schemas.microsoft.com/office/drawing/2014/main" id="{5B67B7A1-2DEB-4C09-BF10-5B06D94D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741" y="5092817"/>
            <a:ext cx="1647607" cy="164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1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06A24-1FA2-4A2E-A14A-9294BD83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00543"/>
            <a:ext cx="9905998" cy="1905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HELP UNIVERSITY STUDENTS BECOME COMPLEX THINKERS &amp; ADAPTIVE LEARNERS?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C9E7-BF43-445C-8EF7-51505D65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835479"/>
            <a:ext cx="10133391" cy="3145872"/>
          </a:xfr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“You are an eyewitness to a crime: A man has robbed a bank, but instead of keeping the money for himself, he donates it to a poor orphanage that can now afford to feed, clothe, and care for its children. You know who committed the crime. If you go to the authorities with the information, there's a good chance the money will be returned to the bank, leaving a lot of kids in need. What do you do?”</a:t>
            </a:r>
          </a:p>
        </p:txBody>
      </p:sp>
    </p:spTree>
    <p:extLst>
      <p:ext uri="{BB962C8B-B14F-4D97-AF65-F5344CB8AC3E}">
        <p14:creationId xmlns:p14="http://schemas.microsoft.com/office/powerpoint/2010/main" val="12456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7C4D5-2A01-4648-BE69-57C98BC2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94" y="1420295"/>
            <a:ext cx="9234608" cy="4409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AB59F8-6276-402A-AAD0-0CD636E8204E}"/>
              </a:ext>
            </a:extLst>
          </p:cNvPr>
          <p:cNvSpPr txBox="1">
            <a:spLocks/>
          </p:cNvSpPr>
          <p:nvPr/>
        </p:nvSpPr>
        <p:spPr>
          <a:xfrm>
            <a:off x="1548721" y="401611"/>
            <a:ext cx="9094557" cy="6678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Bell MT" panose="02020503060305020303" pitchFamily="18" charset="0"/>
              </a:rPr>
              <a:t>Perry’s Stages of Intellectual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36410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FFA747-6128-4544-A11E-8CB49AB72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984723"/>
              </p:ext>
            </p:extLst>
          </p:nvPr>
        </p:nvGraphicFramePr>
        <p:xfrm>
          <a:off x="2032000" y="6249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31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C64667-E0AC-4C60-AAFF-224588DC4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945667"/>
              </p:ext>
            </p:extLst>
          </p:nvPr>
        </p:nvGraphicFramePr>
        <p:xfrm>
          <a:off x="67113" y="92280"/>
          <a:ext cx="11954311" cy="270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09D37B7-F648-4F2A-9D90-B1890362E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822563"/>
              </p:ext>
            </p:extLst>
          </p:nvPr>
        </p:nvGraphicFramePr>
        <p:xfrm>
          <a:off x="67113" y="3380762"/>
          <a:ext cx="11954311" cy="291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78EC8EE1-C63D-44F8-BA86-BC80528FD02E}"/>
              </a:ext>
            </a:extLst>
          </p:cNvPr>
          <p:cNvSpPr/>
          <p:nvPr/>
        </p:nvSpPr>
        <p:spPr>
          <a:xfrm>
            <a:off x="9764843" y="2921463"/>
            <a:ext cx="1174459" cy="335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86EF1F4-7F90-4636-A7CB-FF04FAEE7D96}"/>
              </a:ext>
            </a:extLst>
          </p:cNvPr>
          <p:cNvSpPr/>
          <p:nvPr/>
        </p:nvSpPr>
        <p:spPr>
          <a:xfrm>
            <a:off x="5508769" y="2923563"/>
            <a:ext cx="1174459" cy="335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9FC70B8-0D98-40E8-AD6C-7C6CF1A5ED3A}"/>
              </a:ext>
            </a:extLst>
          </p:cNvPr>
          <p:cNvSpPr/>
          <p:nvPr/>
        </p:nvSpPr>
        <p:spPr>
          <a:xfrm>
            <a:off x="1299496" y="2923562"/>
            <a:ext cx="1174459" cy="335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59426-AFB0-48F9-8636-49650CEE1396}"/>
              </a:ext>
            </a:extLst>
          </p:cNvPr>
          <p:cNvSpPr txBox="1"/>
          <p:nvPr/>
        </p:nvSpPr>
        <p:spPr>
          <a:xfrm>
            <a:off x="1333528" y="6396388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E2042-B2D8-4F93-B971-57B2435B6EC4}"/>
              </a:ext>
            </a:extLst>
          </p:cNvPr>
          <p:cNvSpPr txBox="1"/>
          <p:nvPr/>
        </p:nvSpPr>
        <p:spPr>
          <a:xfrm>
            <a:off x="4980515" y="6396388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CONSTRUCTIVISM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BD040-0E0D-42EF-AE1A-55451773C47B}"/>
              </a:ext>
            </a:extLst>
          </p:cNvPr>
          <p:cNvSpPr txBox="1"/>
          <p:nvPr/>
        </p:nvSpPr>
        <p:spPr>
          <a:xfrm>
            <a:off x="8254704" y="6396388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PRAGMATISM/PHENOMENOLOGY</a:t>
            </a:r>
          </a:p>
        </p:txBody>
      </p:sp>
    </p:spTree>
    <p:extLst>
      <p:ext uri="{BB962C8B-B14F-4D97-AF65-F5344CB8AC3E}">
        <p14:creationId xmlns:p14="http://schemas.microsoft.com/office/powerpoint/2010/main" val="18657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5B4F-B912-47BB-A9AB-4EFEF5C18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968" y="1214985"/>
            <a:ext cx="7482978" cy="4235864"/>
          </a:xfr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Real World, non-experimental conditions</a:t>
            </a:r>
          </a:p>
          <a:p>
            <a:pPr lvl="1"/>
            <a:r>
              <a:rPr lang="en-US" sz="2200" i="1" dirty="0"/>
              <a:t>initial hypothesis formation</a:t>
            </a:r>
          </a:p>
          <a:p>
            <a:pPr lvl="1"/>
            <a:r>
              <a:rPr lang="en-US" sz="2200" i="1" dirty="0"/>
              <a:t>Supplements </a:t>
            </a:r>
            <a:r>
              <a:rPr lang="en-US" sz="2200" i="1" dirty="0" err="1"/>
              <a:t>hypothetico</a:t>
            </a:r>
            <a:r>
              <a:rPr lang="en-US" sz="2200" i="1" dirty="0"/>
              <a:t>-deductive reasoning</a:t>
            </a:r>
          </a:p>
          <a:p>
            <a:pPr marL="457200" lvl="1" indent="0">
              <a:buNone/>
            </a:pPr>
            <a:endParaRPr lang="en-US" sz="2400" i="1" dirty="0"/>
          </a:p>
          <a:p>
            <a:r>
              <a:rPr lang="en-US" sz="2400" b="1" dirty="0">
                <a:solidFill>
                  <a:schemeClr val="tx1"/>
                </a:solidFill>
              </a:rPr>
              <a:t>Useful when data is insufficient or inconsistent</a:t>
            </a:r>
          </a:p>
          <a:p>
            <a:pPr lvl="1"/>
            <a:r>
              <a:rPr lang="en-US" sz="2200" i="1" dirty="0"/>
              <a:t>Ethical dilemmas</a:t>
            </a:r>
          </a:p>
          <a:p>
            <a:pPr lvl="1"/>
            <a:r>
              <a:rPr lang="en-US" sz="2200" i="1" dirty="0"/>
              <a:t>Interpersonal processes</a:t>
            </a:r>
          </a:p>
          <a:p>
            <a:pPr lvl="1"/>
            <a:r>
              <a:rPr lang="en-US" sz="2200" i="1" dirty="0"/>
              <a:t>Cultural differences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560C8A-04E7-4B81-A116-43180663C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002804"/>
              </p:ext>
            </p:extLst>
          </p:nvPr>
        </p:nvGraphicFramePr>
        <p:xfrm>
          <a:off x="689762" y="623584"/>
          <a:ext cx="24896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31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7C4D5-2A01-4648-BE69-57C98BC2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94" y="1420295"/>
            <a:ext cx="9234608" cy="4409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AB59F8-6276-402A-AAD0-0CD636E8204E}"/>
              </a:ext>
            </a:extLst>
          </p:cNvPr>
          <p:cNvSpPr txBox="1">
            <a:spLocks/>
          </p:cNvSpPr>
          <p:nvPr/>
        </p:nvSpPr>
        <p:spPr>
          <a:xfrm>
            <a:off x="1548721" y="401611"/>
            <a:ext cx="9094557" cy="6678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Bell MT" panose="02020503060305020303" pitchFamily="18" charset="0"/>
              </a:rPr>
              <a:t>Perry’s Stages of Intellectual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79868-5CB8-4B12-AAC8-2D29E318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5282">
            <a:off x="5768562" y="4011470"/>
            <a:ext cx="603771" cy="543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38BBF5-3937-4AC1-90C5-C59D0821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91235">
            <a:off x="7674679" y="2766042"/>
            <a:ext cx="580088" cy="52208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10AD0C1-4B18-4066-8D86-309056A0EC47}"/>
              </a:ext>
            </a:extLst>
          </p:cNvPr>
          <p:cNvSpPr/>
          <p:nvPr/>
        </p:nvSpPr>
        <p:spPr>
          <a:xfrm rot="19401635">
            <a:off x="4217107" y="1976908"/>
            <a:ext cx="234892" cy="13272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BB22D7E-CC31-481E-B596-EDB8F0F170D0}"/>
              </a:ext>
            </a:extLst>
          </p:cNvPr>
          <p:cNvSpPr/>
          <p:nvPr/>
        </p:nvSpPr>
        <p:spPr>
          <a:xfrm rot="19401635">
            <a:off x="2275481" y="3859833"/>
            <a:ext cx="234892" cy="75215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AB02A-D8D8-412E-9F0A-8D4747A69156}"/>
              </a:ext>
            </a:extLst>
          </p:cNvPr>
          <p:cNvSpPr txBox="1"/>
          <p:nvPr/>
        </p:nvSpPr>
        <p:spPr>
          <a:xfrm>
            <a:off x="2422898" y="1750767"/>
            <a:ext cx="19319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PHENOMENOLOGY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40E8A3-6FFD-46CA-8440-5AAD6857610D}"/>
              </a:ext>
            </a:extLst>
          </p:cNvPr>
          <p:cNvSpPr txBox="1"/>
          <p:nvPr/>
        </p:nvSpPr>
        <p:spPr>
          <a:xfrm>
            <a:off x="1472804" y="3579402"/>
            <a:ext cx="18660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CONSTRUCTIVISM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97633F-E115-49A8-871E-007E094B6F17}"/>
              </a:ext>
            </a:extLst>
          </p:cNvPr>
          <p:cNvSpPr txBox="1"/>
          <p:nvPr/>
        </p:nvSpPr>
        <p:spPr>
          <a:xfrm>
            <a:off x="6377907" y="4113890"/>
            <a:ext cx="25651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Differentiated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Complexity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B44BB-4756-48CB-9185-2345FD0785E9}"/>
              </a:ext>
            </a:extLst>
          </p:cNvPr>
          <p:cNvSpPr txBox="1"/>
          <p:nvPr/>
        </p:nvSpPr>
        <p:spPr>
          <a:xfrm>
            <a:off x="8298077" y="2873193"/>
            <a:ext cx="23150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Integrative Complexity</a:t>
            </a:r>
          </a:p>
        </p:txBody>
      </p:sp>
    </p:spTree>
    <p:extLst>
      <p:ext uri="{BB962C8B-B14F-4D97-AF65-F5344CB8AC3E}">
        <p14:creationId xmlns:p14="http://schemas.microsoft.com/office/powerpoint/2010/main" val="3207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847C0-13BE-47FC-AB3A-4943A447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" y="389880"/>
            <a:ext cx="12168671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F996B-577F-4EDC-ABBE-C8E8564A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281" y="490539"/>
            <a:ext cx="4588931" cy="576262"/>
          </a:xfr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Constructivism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495C3-6E8B-4150-B389-C7A6EEAC9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1066801"/>
            <a:ext cx="4876800" cy="1961625"/>
          </a:xfr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promotes “exposure to multiplicity”</a:t>
            </a:r>
          </a:p>
          <a:p>
            <a:r>
              <a:rPr lang="en-US" sz="2000" dirty="0">
                <a:solidFill>
                  <a:schemeClr val="tx1"/>
                </a:solidFill>
              </a:rPr>
              <a:t>Operates via </a:t>
            </a:r>
            <a:r>
              <a:rPr lang="en-US" sz="2000" u="sng" dirty="0">
                <a:solidFill>
                  <a:schemeClr val="tx1"/>
                </a:solidFill>
              </a:rPr>
              <a:t>differentiated complexity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Discover alternative interpretations to increase the breadth of conceived possibility (i.e.; differentiation).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5C01D-29F5-48E3-8228-11E95354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3133" y="490539"/>
            <a:ext cx="4604280" cy="576262"/>
          </a:xfr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phenomenology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430FA-BEE8-4C0B-9F97-4FE722455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90" y="1066801"/>
            <a:ext cx="4876801" cy="1961625"/>
          </a:xfr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promotes “exposure to specificity”</a:t>
            </a:r>
          </a:p>
          <a:p>
            <a:r>
              <a:rPr lang="en-US" sz="2000" dirty="0">
                <a:solidFill>
                  <a:schemeClr val="tx1"/>
                </a:solidFill>
              </a:rPr>
              <a:t>Operates via </a:t>
            </a:r>
            <a:r>
              <a:rPr lang="en-US" sz="2000" u="sng" dirty="0">
                <a:solidFill>
                  <a:schemeClr val="tx1"/>
                </a:solidFill>
              </a:rPr>
              <a:t>integrative complexity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Eliminate abstract interpretations to discover essential features of lived experiences (i.e., integration).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4F00A-C3DB-48B8-8F2D-EF751CED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750" y="3118607"/>
            <a:ext cx="7235616" cy="36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246</TotalTime>
  <Words>869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Bell MT</vt:lpstr>
      <vt:lpstr>Century Gothic</vt:lpstr>
      <vt:lpstr>Times New Roman</vt:lpstr>
      <vt:lpstr>Mesh</vt:lpstr>
      <vt:lpstr>Helping Students Increase  Cognitive Complexity:  Constructivist &amp;  Phenomenological Methods</vt:lpstr>
      <vt:lpstr>HOW TO HELP UNIVERSITY STUDENTS BECOME COMPLEX THINKERS &amp; ADAPTIVE LEARNERS?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 and response assignment: COUNSELING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Wilkinson</dc:creator>
  <cp:lastModifiedBy>Brett Wilkinson</cp:lastModifiedBy>
  <cp:revision>25</cp:revision>
  <dcterms:created xsi:type="dcterms:W3CDTF">2020-02-17T16:51:11Z</dcterms:created>
  <dcterms:modified xsi:type="dcterms:W3CDTF">2020-02-17T20:58:07Z</dcterms:modified>
</cp:coreProperties>
</file>