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6576000" cy="21945600"/>
  <p:notesSz cx="6858000" cy="9144000"/>
  <p:defaultTextStyle>
    <a:defPPr>
      <a:defRPr lang="en-US"/>
    </a:defPPr>
    <a:lvl1pPr marL="0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1671777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3343555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5015332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6687110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8358887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0030665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1702442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13374219" algn="l" defTabSz="1671777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15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991"/>
    <a:srgbClr val="CFBD97"/>
    <a:srgbClr val="9D9795"/>
    <a:srgbClr val="E3A800"/>
    <a:srgbClr val="BF8F2D"/>
    <a:srgbClr val="1BFF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>
      <p:cViewPr varScale="1">
        <p:scale>
          <a:sx n="38" d="100"/>
          <a:sy n="38" d="100"/>
        </p:scale>
        <p:origin x="1064" y="248"/>
      </p:cViewPr>
      <p:guideLst>
        <p:guide orient="horz" pos="6912"/>
        <p:guide pos="115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8.2000000000000011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51-1349-8F2F-D8015F3AEB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03241355009258"/>
          <c:y val="0.106263906575764"/>
          <c:w val="0.23098945729415499"/>
          <c:h val="0.2974605113781210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Science</c:v>
                </c:pt>
                <c:pt idx="1">
                  <c:v>NaCl</c:v>
                </c:pt>
                <c:pt idx="2">
                  <c:v>Fact</c:v>
                </c:pt>
                <c:pt idx="3">
                  <c:v>Stuff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D8-4440-860D-060F7B369E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Science</c:v>
                </c:pt>
                <c:pt idx="1">
                  <c:v>NaCl</c:v>
                </c:pt>
                <c:pt idx="2">
                  <c:v>Fact</c:v>
                </c:pt>
                <c:pt idx="3">
                  <c:v>Stuff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D8-4440-860D-060F7B369E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851471760"/>
        <c:axId val="1851474080"/>
        <c:axId val="1851476400"/>
      </c:bar3DChart>
      <c:catAx>
        <c:axId val="18514717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3200"/>
            </a:pPr>
            <a:endParaRPr lang="en-US"/>
          </a:p>
        </c:txPr>
        <c:crossAx val="1851474080"/>
        <c:crosses val="autoZero"/>
        <c:auto val="1"/>
        <c:lblAlgn val="ctr"/>
        <c:lblOffset val="100"/>
        <c:noMultiLvlLbl val="0"/>
      </c:catAx>
      <c:valAx>
        <c:axId val="18514740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51471760"/>
        <c:crosses val="autoZero"/>
        <c:crossBetween val="between"/>
      </c:valAx>
      <c:serAx>
        <c:axId val="1851476400"/>
        <c:scaling>
          <c:orientation val="minMax"/>
        </c:scaling>
        <c:delete val="0"/>
        <c:axPos val="b"/>
        <c:majorTickMark val="out"/>
        <c:minorTickMark val="none"/>
        <c:tickLblPos val="nextTo"/>
        <c:crossAx val="1851474080"/>
        <c:crosses val="autoZero"/>
      </c:serAx>
    </c:plotArea>
    <c:legend>
      <c:legendPos val="r"/>
      <c:layout>
        <c:manualLayout>
          <c:xMode val="edge"/>
          <c:yMode val="edge"/>
          <c:x val="0.74201513840371303"/>
          <c:y val="0.30498591289370103"/>
          <c:w val="0.25654517071765298"/>
          <c:h val="0.34784067421259801"/>
        </c:manualLayout>
      </c:layout>
      <c:overlay val="0"/>
      <c:txPr>
        <a:bodyPr/>
        <a:lstStyle/>
        <a:p>
          <a:pPr>
            <a:defRPr sz="3200"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6817365"/>
            <a:ext cx="31089600" cy="470408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2435840"/>
            <a:ext cx="2560320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671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3435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015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687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835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03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1702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33742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1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070400" y="2814321"/>
            <a:ext cx="32918400" cy="5991860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200" y="2814321"/>
            <a:ext cx="98145600" cy="5991860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33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38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4102085"/>
            <a:ext cx="31089600" cy="4358640"/>
          </a:xfrm>
        </p:spPr>
        <p:txBody>
          <a:bodyPr anchor="t"/>
          <a:lstStyle>
            <a:lvl1pPr algn="l">
              <a:defRPr sz="14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9301483"/>
            <a:ext cx="31089600" cy="4800598"/>
          </a:xfrm>
        </p:spPr>
        <p:txBody>
          <a:bodyPr anchor="b"/>
          <a:lstStyle>
            <a:lvl1pPr marL="0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1pPr>
            <a:lvl2pPr marL="167177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2pPr>
            <a:lvl3pPr marL="3343555" indent="0">
              <a:buNone/>
              <a:defRPr sz="5900">
                <a:solidFill>
                  <a:schemeClr val="tx1">
                    <a:tint val="75000"/>
                  </a:schemeClr>
                </a:solidFill>
              </a:defRPr>
            </a:lvl3pPr>
            <a:lvl4pPr marL="501533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4pPr>
            <a:lvl5pPr marL="6687110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5pPr>
            <a:lvl6pPr marL="8358887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6pPr>
            <a:lvl7pPr marL="10030665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7pPr>
            <a:lvl8pPr marL="11702442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8pPr>
            <a:lvl9pPr marL="13374219" indent="0">
              <a:buNone/>
              <a:defRPr sz="5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07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0" y="16388081"/>
            <a:ext cx="65532000" cy="46344842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456800" y="16388081"/>
            <a:ext cx="65532000" cy="46344842"/>
          </a:xfrm>
        </p:spPr>
        <p:txBody>
          <a:bodyPr/>
          <a:lstStyle>
            <a:lvl1pPr>
              <a:defRPr sz="10200"/>
            </a:lvl1pPr>
            <a:lvl2pPr>
              <a:defRPr sz="8800"/>
            </a:lvl2pPr>
            <a:lvl3pPr>
              <a:defRPr sz="7300"/>
            </a:lvl3pPr>
            <a:lvl4pPr>
              <a:defRPr sz="6600"/>
            </a:lvl4pPr>
            <a:lvl5pPr>
              <a:defRPr sz="6600"/>
            </a:lvl5pPr>
            <a:lvl6pPr>
              <a:defRPr sz="6600"/>
            </a:lvl6pPr>
            <a:lvl7pPr>
              <a:defRPr sz="6600"/>
            </a:lvl7pPr>
            <a:lvl8pPr>
              <a:defRPr sz="6600"/>
            </a:lvl8pPr>
            <a:lvl9pPr>
              <a:defRPr sz="6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421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78842"/>
            <a:ext cx="32918400" cy="3657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4912362"/>
            <a:ext cx="16160752" cy="2047238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1777" indent="0">
              <a:buNone/>
              <a:defRPr sz="7300" b="1"/>
            </a:lvl2pPr>
            <a:lvl3pPr marL="3343555" indent="0">
              <a:buNone/>
              <a:defRPr sz="6600" b="1"/>
            </a:lvl3pPr>
            <a:lvl4pPr marL="5015332" indent="0">
              <a:buNone/>
              <a:defRPr sz="5900" b="1"/>
            </a:lvl4pPr>
            <a:lvl5pPr marL="6687110" indent="0">
              <a:buNone/>
              <a:defRPr sz="5900" b="1"/>
            </a:lvl5pPr>
            <a:lvl6pPr marL="8358887" indent="0">
              <a:buNone/>
              <a:defRPr sz="5900" b="1"/>
            </a:lvl6pPr>
            <a:lvl7pPr marL="10030665" indent="0">
              <a:buNone/>
              <a:defRPr sz="5900" b="1"/>
            </a:lvl7pPr>
            <a:lvl8pPr marL="11702442" indent="0">
              <a:buNone/>
              <a:defRPr sz="5900" b="1"/>
            </a:lvl8pPr>
            <a:lvl9pPr marL="13374219" indent="0">
              <a:buNone/>
              <a:defRPr sz="5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0" y="6959600"/>
            <a:ext cx="16160752" cy="12644122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6" y="4912362"/>
            <a:ext cx="16167100" cy="2047238"/>
          </a:xfrm>
        </p:spPr>
        <p:txBody>
          <a:bodyPr anchor="b"/>
          <a:lstStyle>
            <a:lvl1pPr marL="0" indent="0">
              <a:buNone/>
              <a:defRPr sz="8800" b="1"/>
            </a:lvl1pPr>
            <a:lvl2pPr marL="1671777" indent="0">
              <a:buNone/>
              <a:defRPr sz="7300" b="1"/>
            </a:lvl2pPr>
            <a:lvl3pPr marL="3343555" indent="0">
              <a:buNone/>
              <a:defRPr sz="6600" b="1"/>
            </a:lvl3pPr>
            <a:lvl4pPr marL="5015332" indent="0">
              <a:buNone/>
              <a:defRPr sz="5900" b="1"/>
            </a:lvl4pPr>
            <a:lvl5pPr marL="6687110" indent="0">
              <a:buNone/>
              <a:defRPr sz="5900" b="1"/>
            </a:lvl5pPr>
            <a:lvl6pPr marL="8358887" indent="0">
              <a:buNone/>
              <a:defRPr sz="5900" b="1"/>
            </a:lvl6pPr>
            <a:lvl7pPr marL="10030665" indent="0">
              <a:buNone/>
              <a:defRPr sz="5900" b="1"/>
            </a:lvl7pPr>
            <a:lvl8pPr marL="11702442" indent="0">
              <a:buNone/>
              <a:defRPr sz="5900" b="1"/>
            </a:lvl8pPr>
            <a:lvl9pPr marL="13374219" indent="0">
              <a:buNone/>
              <a:defRPr sz="5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6" y="6959600"/>
            <a:ext cx="16167100" cy="12644122"/>
          </a:xfrm>
        </p:spPr>
        <p:txBody>
          <a:bodyPr/>
          <a:lstStyle>
            <a:lvl1pPr>
              <a:defRPr sz="8800"/>
            </a:lvl1pPr>
            <a:lvl2pPr>
              <a:defRPr sz="7300"/>
            </a:lvl2pPr>
            <a:lvl3pPr>
              <a:defRPr sz="6600"/>
            </a:lvl3pPr>
            <a:lvl4pPr>
              <a:defRPr sz="5900"/>
            </a:lvl4pPr>
            <a:lvl5pPr>
              <a:defRPr sz="5900"/>
            </a:lvl5pPr>
            <a:lvl6pPr>
              <a:defRPr sz="5900"/>
            </a:lvl6pPr>
            <a:lvl7pPr>
              <a:defRPr sz="5900"/>
            </a:lvl7pPr>
            <a:lvl8pPr>
              <a:defRPr sz="5900"/>
            </a:lvl8pPr>
            <a:lvl9pPr>
              <a:defRPr sz="5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056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22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6" y="873760"/>
            <a:ext cx="12033252" cy="3718560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873761"/>
            <a:ext cx="20447000" cy="18729962"/>
          </a:xfrm>
        </p:spPr>
        <p:txBody>
          <a:bodyPr/>
          <a:lstStyle>
            <a:lvl1pPr>
              <a:defRPr sz="11700"/>
            </a:lvl1pPr>
            <a:lvl2pPr>
              <a:defRPr sz="10200"/>
            </a:lvl2pPr>
            <a:lvl3pPr>
              <a:defRPr sz="88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6" y="4592321"/>
            <a:ext cx="12033252" cy="15011402"/>
          </a:xfrm>
        </p:spPr>
        <p:txBody>
          <a:bodyPr/>
          <a:lstStyle>
            <a:lvl1pPr marL="0" indent="0">
              <a:buNone/>
              <a:defRPr sz="5100"/>
            </a:lvl1pPr>
            <a:lvl2pPr marL="1671777" indent="0">
              <a:buNone/>
              <a:defRPr sz="4400"/>
            </a:lvl2pPr>
            <a:lvl3pPr marL="3343555" indent="0">
              <a:buNone/>
              <a:defRPr sz="3700"/>
            </a:lvl3pPr>
            <a:lvl4pPr marL="5015332" indent="0">
              <a:buNone/>
              <a:defRPr sz="3300"/>
            </a:lvl4pPr>
            <a:lvl5pPr marL="6687110" indent="0">
              <a:buNone/>
              <a:defRPr sz="3300"/>
            </a:lvl5pPr>
            <a:lvl6pPr marL="8358887" indent="0">
              <a:buNone/>
              <a:defRPr sz="3300"/>
            </a:lvl6pPr>
            <a:lvl7pPr marL="10030665" indent="0">
              <a:buNone/>
              <a:defRPr sz="3300"/>
            </a:lvl7pPr>
            <a:lvl8pPr marL="11702442" indent="0">
              <a:buNone/>
              <a:defRPr sz="3300"/>
            </a:lvl8pPr>
            <a:lvl9pPr marL="13374219" indent="0">
              <a:buNone/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023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15361920"/>
            <a:ext cx="21945600" cy="1813562"/>
          </a:xfrm>
        </p:spPr>
        <p:txBody>
          <a:bodyPr anchor="b"/>
          <a:lstStyle>
            <a:lvl1pPr algn="l">
              <a:defRPr sz="7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1960880"/>
            <a:ext cx="21945600" cy="13167360"/>
          </a:xfrm>
        </p:spPr>
        <p:txBody>
          <a:bodyPr/>
          <a:lstStyle>
            <a:lvl1pPr marL="0" indent="0">
              <a:buNone/>
              <a:defRPr sz="11700"/>
            </a:lvl1pPr>
            <a:lvl2pPr marL="1671777" indent="0">
              <a:buNone/>
              <a:defRPr sz="10200"/>
            </a:lvl2pPr>
            <a:lvl3pPr marL="3343555" indent="0">
              <a:buNone/>
              <a:defRPr sz="8800"/>
            </a:lvl3pPr>
            <a:lvl4pPr marL="5015332" indent="0">
              <a:buNone/>
              <a:defRPr sz="7300"/>
            </a:lvl4pPr>
            <a:lvl5pPr marL="6687110" indent="0">
              <a:buNone/>
              <a:defRPr sz="7300"/>
            </a:lvl5pPr>
            <a:lvl6pPr marL="8358887" indent="0">
              <a:buNone/>
              <a:defRPr sz="7300"/>
            </a:lvl6pPr>
            <a:lvl7pPr marL="10030665" indent="0">
              <a:buNone/>
              <a:defRPr sz="7300"/>
            </a:lvl7pPr>
            <a:lvl8pPr marL="11702442" indent="0">
              <a:buNone/>
              <a:defRPr sz="7300"/>
            </a:lvl8pPr>
            <a:lvl9pPr marL="13374219" indent="0">
              <a:buNone/>
              <a:defRPr sz="7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17175482"/>
            <a:ext cx="21945600" cy="2575558"/>
          </a:xfrm>
        </p:spPr>
        <p:txBody>
          <a:bodyPr/>
          <a:lstStyle>
            <a:lvl1pPr marL="0" indent="0">
              <a:buNone/>
              <a:defRPr sz="5100"/>
            </a:lvl1pPr>
            <a:lvl2pPr marL="1671777" indent="0">
              <a:buNone/>
              <a:defRPr sz="4400"/>
            </a:lvl2pPr>
            <a:lvl3pPr marL="3343555" indent="0">
              <a:buNone/>
              <a:defRPr sz="3700"/>
            </a:lvl3pPr>
            <a:lvl4pPr marL="5015332" indent="0">
              <a:buNone/>
              <a:defRPr sz="3300"/>
            </a:lvl4pPr>
            <a:lvl5pPr marL="6687110" indent="0">
              <a:buNone/>
              <a:defRPr sz="3300"/>
            </a:lvl5pPr>
            <a:lvl6pPr marL="8358887" indent="0">
              <a:buNone/>
              <a:defRPr sz="3300"/>
            </a:lvl6pPr>
            <a:lvl7pPr marL="10030665" indent="0">
              <a:buNone/>
              <a:defRPr sz="3300"/>
            </a:lvl7pPr>
            <a:lvl8pPr marL="11702442" indent="0">
              <a:buNone/>
              <a:defRPr sz="3300"/>
            </a:lvl8pPr>
            <a:lvl9pPr marL="13374219" indent="0">
              <a:buNone/>
              <a:defRPr sz="3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4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878842"/>
            <a:ext cx="32918400" cy="3657600"/>
          </a:xfrm>
          <a:prstGeom prst="rect">
            <a:avLst/>
          </a:prstGeom>
        </p:spPr>
        <p:txBody>
          <a:bodyPr vert="horz" lIns="334354" tIns="167177" rIns="334354" bIns="167177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5120641"/>
            <a:ext cx="32918400" cy="14483082"/>
          </a:xfrm>
          <a:prstGeom prst="rect">
            <a:avLst/>
          </a:prstGeom>
        </p:spPr>
        <p:txBody>
          <a:bodyPr vert="horz" lIns="334354" tIns="167177" rIns="334354" bIns="1671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0340325"/>
            <a:ext cx="8534400" cy="1168400"/>
          </a:xfrm>
          <a:prstGeom prst="rect">
            <a:avLst/>
          </a:prstGeom>
        </p:spPr>
        <p:txBody>
          <a:bodyPr vert="horz" lIns="334354" tIns="167177" rIns="334354" bIns="167177" rtlCol="0" anchor="ctr"/>
          <a:lstStyle>
            <a:lvl1pPr algn="l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76B9-5AC4-424B-A36B-1A16D73C8CA4}" type="datetimeFigureOut">
              <a:rPr lang="en-US" smtClean="0"/>
              <a:t>12/13/21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0340325"/>
            <a:ext cx="11582400" cy="1168400"/>
          </a:xfrm>
          <a:prstGeom prst="rect">
            <a:avLst/>
          </a:prstGeom>
        </p:spPr>
        <p:txBody>
          <a:bodyPr vert="horz" lIns="334354" tIns="167177" rIns="334354" bIns="167177" rtlCol="0" anchor="ctr"/>
          <a:lstStyle>
            <a:lvl1pPr algn="ct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0340325"/>
            <a:ext cx="8534400" cy="1168400"/>
          </a:xfrm>
          <a:prstGeom prst="rect">
            <a:avLst/>
          </a:prstGeom>
        </p:spPr>
        <p:txBody>
          <a:bodyPr vert="horz" lIns="334354" tIns="167177" rIns="334354" bIns="167177" rtlCol="0" anchor="ctr"/>
          <a:lstStyle>
            <a:lvl1pPr algn="r">
              <a:defRPr sz="4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B29E-0E09-DC41-9DE6-87F2C0DD1B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77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71777" rtl="0" eaLnBrk="1" latinLnBrk="0" hangingPunct="1">
        <a:spcBef>
          <a:spcPct val="0"/>
        </a:spcBef>
        <a:buNone/>
        <a:defRPr sz="16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53833" indent="-1253833" algn="l" defTabSz="1671777" rtl="0" eaLnBrk="1" latinLnBrk="0" hangingPunct="1">
        <a:spcBef>
          <a:spcPct val="20000"/>
        </a:spcBef>
        <a:buFont typeface="Arial"/>
        <a:buChar char="•"/>
        <a:defRPr sz="11700" kern="1200">
          <a:solidFill>
            <a:schemeClr val="tx1"/>
          </a:solidFill>
          <a:latin typeface="+mn-lt"/>
          <a:ea typeface="+mn-ea"/>
          <a:cs typeface="+mn-cs"/>
        </a:defRPr>
      </a:lvl1pPr>
      <a:lvl2pPr marL="2716637" indent="-1044859" algn="l" defTabSz="1671777" rtl="0" eaLnBrk="1" latinLnBrk="0" hangingPunct="1">
        <a:spcBef>
          <a:spcPct val="20000"/>
        </a:spcBef>
        <a:buFont typeface="Arial"/>
        <a:buChar char="–"/>
        <a:defRPr sz="10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9444" indent="-835889" algn="l" defTabSz="1671777" rtl="0" eaLnBrk="1" latinLnBrk="0" hangingPunct="1">
        <a:spcBef>
          <a:spcPct val="20000"/>
        </a:spcBef>
        <a:buFont typeface="Arial"/>
        <a:buChar char="•"/>
        <a:defRPr sz="8800" kern="1200">
          <a:solidFill>
            <a:schemeClr val="tx1"/>
          </a:solidFill>
          <a:latin typeface="+mn-lt"/>
          <a:ea typeface="+mn-ea"/>
          <a:cs typeface="+mn-cs"/>
        </a:defRPr>
      </a:lvl3pPr>
      <a:lvl4pPr marL="5851221" indent="-835889" algn="l" defTabSz="1671777" rtl="0" eaLnBrk="1" latinLnBrk="0" hangingPunct="1">
        <a:spcBef>
          <a:spcPct val="20000"/>
        </a:spcBef>
        <a:buFont typeface="Arial"/>
        <a:buChar char="–"/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marL="7522998" indent="-835889" algn="l" defTabSz="1671777" rtl="0" eaLnBrk="1" latinLnBrk="0" hangingPunct="1">
        <a:spcBef>
          <a:spcPct val="20000"/>
        </a:spcBef>
        <a:buFont typeface="Arial"/>
        <a:buChar char="»"/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marL="9194776" indent="-835889" algn="l" defTabSz="1671777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marL="10866553" indent="-835889" algn="l" defTabSz="1671777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marL="12538331" indent="-835889" algn="l" defTabSz="1671777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marL="14210105" indent="-835889" algn="l" defTabSz="1671777" rtl="0" eaLnBrk="1" latinLnBrk="0" hangingPunct="1">
        <a:spcBef>
          <a:spcPct val="20000"/>
        </a:spcBef>
        <a:buFont typeface="Arial"/>
        <a:buChar char="•"/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1pPr>
      <a:lvl2pPr marL="1671777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2pPr>
      <a:lvl3pPr marL="3343555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3pPr>
      <a:lvl4pPr marL="5015332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4pPr>
      <a:lvl5pPr marL="6687110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5pPr>
      <a:lvl6pPr marL="8358887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6pPr>
      <a:lvl7pPr marL="10030665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7pPr>
      <a:lvl8pPr marL="11702442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8pPr>
      <a:lvl9pPr marL="13374219" algn="l" defTabSz="1671777" rtl="0" eaLnBrk="1" latinLnBrk="0" hangingPunct="1">
        <a:defRPr sz="6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6869138"/>
            <a:ext cx="36576000" cy="15240211"/>
          </a:xfrm>
          <a:prstGeom prst="rect">
            <a:avLst/>
          </a:prstGeom>
          <a:solidFill>
            <a:srgbClr val="CFB991">
              <a:alpha val="2549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4576"/>
            <a:ext cx="36576000" cy="6985096"/>
          </a:xfrm>
          <a:prstGeom prst="rect">
            <a:avLst/>
          </a:prstGeom>
          <a:solidFill>
            <a:srgbClr val="E3A8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3858" y="380915"/>
            <a:ext cx="27508665" cy="4530705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0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en-US" sz="10000" b="1" dirty="0">
                <a:solidFill>
                  <a:schemeClr val="bg2">
                    <a:lumMod val="10000"/>
                  </a:schemeClr>
                </a:solidFill>
              </a:rPr>
            </a:br>
            <a:endParaRPr lang="en-US" sz="80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31674" y="11602769"/>
            <a:ext cx="11774444" cy="60066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numCol="2" rtlCol="0" anchor="ctr"/>
          <a:lstStyle/>
          <a:p>
            <a:pPr marL="274320"/>
            <a:r>
              <a:rPr lang="en-US" sz="2800" dirty="0">
                <a:solidFill>
                  <a:schemeClr val="tx1"/>
                </a:solidFill>
              </a:rPr>
              <a:t>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dolor sit </a:t>
            </a:r>
            <a:r>
              <a:rPr lang="en-US" sz="2800" dirty="0" err="1">
                <a:solidFill>
                  <a:schemeClr val="tx1"/>
                </a:solidFill>
              </a:rPr>
              <a:t>amet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consectetur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adipiscing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ut</a:t>
            </a:r>
            <a:r>
              <a:rPr lang="en-US" sz="2800" dirty="0">
                <a:solidFill>
                  <a:schemeClr val="tx1"/>
                </a:solidFill>
              </a:rPr>
              <a:t> magna a nisi </a:t>
            </a:r>
            <a:r>
              <a:rPr lang="en-US" sz="2800" dirty="0" err="1">
                <a:solidFill>
                  <a:schemeClr val="tx1"/>
                </a:solidFill>
              </a:rPr>
              <a:t>auctor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porttitor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tincidunt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tellus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luctus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justo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feugiat</a:t>
            </a:r>
            <a:r>
              <a:rPr lang="en-US" sz="2800" dirty="0">
                <a:solidFill>
                  <a:schemeClr val="tx1"/>
                </a:solidFill>
              </a:rPr>
              <a:t> vel.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arcu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nibh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nec</a:t>
            </a:r>
            <a:r>
              <a:rPr lang="en-US" sz="2800" dirty="0">
                <a:solidFill>
                  <a:schemeClr val="tx1"/>
                </a:solidFill>
              </a:rPr>
              <a:t> here to fill up more space and so that more of this is the same as ever and even than Can I Continue the 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dos </a:t>
            </a:r>
            <a:r>
              <a:rPr lang="en-US" sz="2800" dirty="0" err="1">
                <a:solidFill>
                  <a:schemeClr val="tx1"/>
                </a:solidFill>
              </a:rPr>
              <a:t>santos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leite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Heise</a:t>
            </a:r>
            <a:r>
              <a:rPr lang="en-US" sz="2800" dirty="0">
                <a:solidFill>
                  <a:schemeClr val="tx1"/>
                </a:solidFill>
              </a:rPr>
              <a:t> Stephen und der Bier </a:t>
            </a:r>
            <a:r>
              <a:rPr lang="en-US" sz="2800" dirty="0" err="1">
                <a:solidFill>
                  <a:schemeClr val="tx1"/>
                </a:solidFill>
              </a:rPr>
              <a:t>ist</a:t>
            </a:r>
            <a:r>
              <a:rPr lang="en-US" sz="2800" dirty="0">
                <a:solidFill>
                  <a:schemeClr val="tx1"/>
                </a:solidFill>
              </a:rPr>
              <a:t> Gut </a:t>
            </a:r>
            <a:r>
              <a:rPr lang="en-US" sz="2800" dirty="0" err="1">
                <a:solidFill>
                  <a:schemeClr val="tx1"/>
                </a:solidFill>
              </a:rPr>
              <a:t>neque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dui. </a:t>
            </a:r>
            <a:r>
              <a:rPr lang="en-US" sz="2800" dirty="0" err="1">
                <a:solidFill>
                  <a:schemeClr val="tx1"/>
                </a:solidFill>
              </a:rPr>
              <a:t>Suspendisse</a:t>
            </a:r>
            <a:r>
              <a:rPr lang="en-US" sz="2800" dirty="0">
                <a:solidFill>
                  <a:schemeClr val="tx1"/>
                </a:solidFill>
              </a:rPr>
              <a:t> ac </a:t>
            </a:r>
            <a:r>
              <a:rPr lang="en-US" sz="2800" dirty="0" err="1">
                <a:solidFill>
                  <a:schemeClr val="tx1"/>
                </a:solidFill>
              </a:rPr>
              <a:t>mollis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felis</a:t>
            </a:r>
            <a:r>
              <a:rPr lang="en-US" sz="2800" dirty="0">
                <a:solidFill>
                  <a:schemeClr val="tx1"/>
                </a:solidFill>
              </a:rPr>
              <a:t>. Maecenas </a:t>
            </a:r>
            <a:r>
              <a:rPr lang="en-US" sz="2800" dirty="0" err="1">
                <a:solidFill>
                  <a:schemeClr val="tx1"/>
                </a:solidFill>
              </a:rPr>
              <a:t>condimentum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tempor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consequat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eget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faucibus</a:t>
            </a:r>
            <a:r>
              <a:rPr lang="en-US" sz="2800" dirty="0">
                <a:solidFill>
                  <a:schemeClr val="tx1"/>
                </a:solidFill>
              </a:rPr>
              <a:t> quam, </a:t>
            </a:r>
            <a:r>
              <a:rPr lang="en-US" sz="2800" dirty="0" err="1">
                <a:solidFill>
                  <a:schemeClr val="tx1"/>
                </a:solidFill>
              </a:rPr>
              <a:t>eu</a:t>
            </a:r>
            <a:r>
              <a:rPr lang="en-US" sz="2800" dirty="0">
                <a:solidFill>
                  <a:schemeClr val="tx1"/>
                </a:solidFill>
              </a:rPr>
              <a:t> semper lacus. </a:t>
            </a:r>
            <a:r>
              <a:rPr lang="en-US" sz="2800" dirty="0" err="1">
                <a:solidFill>
                  <a:schemeClr val="tx1"/>
                </a:solidFill>
              </a:rPr>
              <a:t>Etiam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congue</a:t>
            </a:r>
            <a:r>
              <a:rPr lang="en-US" sz="2800" dirty="0">
                <a:solidFill>
                  <a:schemeClr val="tx1"/>
                </a:solidFill>
              </a:rPr>
              <a:t> the text stops at the end of this Text box.</a:t>
            </a:r>
            <a:endParaRPr lang="en-US" sz="2400" dirty="0">
              <a:solidFill>
                <a:schemeClr val="tx1"/>
              </a:solidFill>
            </a:endParaRPr>
          </a:p>
          <a:p>
            <a:pPr marL="274320"/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963859" y="6725441"/>
            <a:ext cx="23600988" cy="38099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numCol="2" spcCol="274320" rtlCol="0" anchor="ctr"/>
          <a:lstStyle/>
          <a:p>
            <a:pPr marL="274320"/>
            <a:r>
              <a:rPr lang="en-US" sz="2800" dirty="0">
                <a:solidFill>
                  <a:schemeClr val="tx1"/>
                </a:solidFill>
              </a:rPr>
              <a:t>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dolor sit </a:t>
            </a:r>
            <a:r>
              <a:rPr lang="en-US" sz="2800" dirty="0" err="1">
                <a:solidFill>
                  <a:schemeClr val="tx1"/>
                </a:solidFill>
              </a:rPr>
              <a:t>amet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consectetur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adipiscing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ut</a:t>
            </a:r>
            <a:r>
              <a:rPr lang="en-US" sz="2800" dirty="0">
                <a:solidFill>
                  <a:schemeClr val="tx1"/>
                </a:solidFill>
              </a:rPr>
              <a:t> magna a nisi </a:t>
            </a:r>
            <a:r>
              <a:rPr lang="en-US" sz="2800" dirty="0" err="1">
                <a:solidFill>
                  <a:schemeClr val="tx1"/>
                </a:solidFill>
              </a:rPr>
              <a:t>auctor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porttitor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tincidunt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tellus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luctus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justo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feugiat</a:t>
            </a:r>
            <a:r>
              <a:rPr lang="en-US" sz="2800" dirty="0">
                <a:solidFill>
                  <a:schemeClr val="tx1"/>
                </a:solidFill>
              </a:rPr>
              <a:t> vel.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arcu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nibh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Fusce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dapibus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augue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risus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sagittis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Phasellus</a:t>
            </a:r>
            <a:r>
              <a:rPr lang="en-US" sz="2800" dirty="0">
                <a:solidFill>
                  <a:schemeClr val="tx1"/>
                </a:solidFill>
              </a:rPr>
              <a:t> non </a:t>
            </a:r>
            <a:r>
              <a:rPr lang="en-US" sz="2800" dirty="0" err="1">
                <a:solidFill>
                  <a:schemeClr val="tx1"/>
                </a:solidFill>
              </a:rPr>
              <a:t>neque</a:t>
            </a:r>
            <a:r>
              <a:rPr lang="en-US" sz="2800" dirty="0">
                <a:solidFill>
                  <a:schemeClr val="tx1"/>
                </a:solidFill>
              </a:rPr>
              <a:t> mi. </a:t>
            </a:r>
            <a:r>
              <a:rPr lang="en-US" sz="2800" dirty="0" err="1">
                <a:solidFill>
                  <a:schemeClr val="tx1"/>
                </a:solidFill>
              </a:rPr>
              <a:t>Curabitur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ante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ullamcorper</a:t>
            </a:r>
            <a:r>
              <a:rPr lang="en-US" sz="2800" dirty="0">
                <a:solidFill>
                  <a:schemeClr val="tx1"/>
                </a:solidFill>
              </a:rPr>
              <a:t> random text I am typing in here to fill up more space and so that more of this is the same as ever and even than Can I Continue the 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dos </a:t>
            </a:r>
            <a:r>
              <a:rPr lang="en-US" sz="2800" dirty="0" err="1">
                <a:solidFill>
                  <a:schemeClr val="tx1"/>
                </a:solidFill>
              </a:rPr>
              <a:t>santos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leite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Heise</a:t>
            </a:r>
            <a:r>
              <a:rPr lang="en-US" sz="2800" dirty="0">
                <a:solidFill>
                  <a:schemeClr val="tx1"/>
                </a:solidFill>
              </a:rPr>
              <a:t> Stephen und der Bier </a:t>
            </a:r>
            <a:r>
              <a:rPr lang="en-US" sz="2800" dirty="0" err="1">
                <a:solidFill>
                  <a:schemeClr val="tx1"/>
                </a:solidFill>
              </a:rPr>
              <a:t>ist</a:t>
            </a:r>
            <a:r>
              <a:rPr lang="en-US" sz="2800" dirty="0">
                <a:solidFill>
                  <a:schemeClr val="tx1"/>
                </a:solidFill>
              </a:rPr>
              <a:t> Gut </a:t>
            </a:r>
            <a:r>
              <a:rPr lang="en-US" sz="2800" dirty="0" err="1">
                <a:solidFill>
                  <a:schemeClr val="tx1"/>
                </a:solidFill>
              </a:rPr>
              <a:t>neque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dui. </a:t>
            </a:r>
            <a:r>
              <a:rPr lang="en-US" sz="2800" dirty="0" err="1">
                <a:solidFill>
                  <a:schemeClr val="tx1"/>
                </a:solidFill>
              </a:rPr>
              <a:t>Suspendisse</a:t>
            </a:r>
            <a:r>
              <a:rPr lang="en-US" sz="2800" dirty="0">
                <a:solidFill>
                  <a:schemeClr val="tx1"/>
                </a:solidFill>
              </a:rPr>
              <a:t> ac </a:t>
            </a:r>
            <a:r>
              <a:rPr lang="en-US" sz="2800" dirty="0" err="1">
                <a:solidFill>
                  <a:schemeClr val="tx1"/>
                </a:solidFill>
              </a:rPr>
              <a:t>mollis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felis</a:t>
            </a:r>
            <a:r>
              <a:rPr lang="en-US" sz="2800" dirty="0">
                <a:solidFill>
                  <a:schemeClr val="tx1"/>
                </a:solidFill>
              </a:rPr>
              <a:t>. Maecenas </a:t>
            </a:r>
            <a:r>
              <a:rPr lang="en-US" sz="2800" dirty="0" err="1">
                <a:solidFill>
                  <a:schemeClr val="tx1"/>
                </a:solidFill>
              </a:rPr>
              <a:t>condimentum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tempor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consequat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eget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faucibus</a:t>
            </a:r>
            <a:r>
              <a:rPr lang="en-US" sz="2800" dirty="0">
                <a:solidFill>
                  <a:schemeClr val="tx1"/>
                </a:solidFill>
              </a:rPr>
              <a:t> quam, </a:t>
            </a:r>
            <a:r>
              <a:rPr lang="en-US" sz="2800" dirty="0" err="1">
                <a:solidFill>
                  <a:schemeClr val="tx1"/>
                </a:solidFill>
              </a:rPr>
              <a:t>eu</a:t>
            </a:r>
            <a:r>
              <a:rPr lang="en-US" sz="2800" dirty="0">
                <a:solidFill>
                  <a:schemeClr val="tx1"/>
                </a:solidFill>
              </a:rPr>
              <a:t> semper lacus. </a:t>
            </a:r>
            <a:r>
              <a:rPr lang="en-US" sz="2800" dirty="0" err="1">
                <a:solidFill>
                  <a:schemeClr val="tx1"/>
                </a:solidFill>
              </a:rPr>
              <a:t>Etiam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congue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congue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eleifend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63859" y="5465947"/>
            <a:ext cx="23600987" cy="12942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Information</a:t>
            </a:r>
            <a:r>
              <a:rPr lang="en-US" sz="6000" b="1" dirty="0">
                <a:solidFill>
                  <a:schemeClr val="tx1"/>
                </a:solidFill>
              </a:rPr>
              <a:t> 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31674" y="10710358"/>
            <a:ext cx="11774444" cy="8924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Information 2</a:t>
            </a:r>
          </a:p>
        </p:txBody>
      </p:sp>
      <p:sp>
        <p:nvSpPr>
          <p:cNvPr id="22" name="Rectangle 21"/>
          <p:cNvSpPr/>
          <p:nvPr/>
        </p:nvSpPr>
        <p:spPr>
          <a:xfrm>
            <a:off x="917217" y="18208716"/>
            <a:ext cx="11774445" cy="33514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numCol="2" rtlCol="0" anchor="ctr"/>
          <a:lstStyle/>
          <a:p>
            <a:pPr marL="274320"/>
            <a:r>
              <a:rPr lang="en-US" sz="2800" dirty="0">
                <a:solidFill>
                  <a:schemeClr val="tx1"/>
                </a:solidFill>
              </a:rPr>
              <a:t>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dolor sit </a:t>
            </a:r>
            <a:r>
              <a:rPr lang="en-US" sz="2800" dirty="0" err="1">
                <a:solidFill>
                  <a:schemeClr val="tx1"/>
                </a:solidFill>
              </a:rPr>
              <a:t>amet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consectetur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adipiscing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ut</a:t>
            </a:r>
            <a:r>
              <a:rPr lang="en-US" sz="2800" dirty="0">
                <a:solidFill>
                  <a:schemeClr val="tx1"/>
                </a:solidFill>
              </a:rPr>
              <a:t> magna a nisi </a:t>
            </a:r>
            <a:r>
              <a:rPr lang="en-US" sz="2800" dirty="0" err="1">
                <a:solidFill>
                  <a:schemeClr val="tx1"/>
                </a:solidFill>
              </a:rPr>
              <a:t>auctor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porttitor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tincidunt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tellus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luctus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justo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feugiat</a:t>
            </a:r>
            <a:r>
              <a:rPr lang="en-US" sz="2800" dirty="0">
                <a:solidFill>
                  <a:schemeClr val="tx1"/>
                </a:solidFill>
              </a:rPr>
              <a:t> vel. Sed vel </a:t>
            </a:r>
            <a:r>
              <a:rPr lang="en-US" sz="2800" dirty="0" err="1">
                <a:solidFill>
                  <a:schemeClr val="tx1"/>
                </a:solidFill>
              </a:rPr>
              <a:t>arcu</a:t>
            </a:r>
            <a:r>
              <a:rPr lang="en-US" sz="2800" dirty="0">
                <a:solidFill>
                  <a:schemeClr val="tx1"/>
                </a:solidFill>
              </a:rPr>
              <a:t> vel </a:t>
            </a:r>
            <a:r>
              <a:rPr lang="en-US" sz="2800" dirty="0" err="1">
                <a:solidFill>
                  <a:schemeClr val="tx1"/>
                </a:solidFill>
              </a:rPr>
              <a:t>nibh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Fusce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dapibus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augue</a:t>
            </a:r>
            <a:r>
              <a:rPr lang="en-US" sz="2800" dirty="0">
                <a:solidFill>
                  <a:schemeClr val="tx1"/>
                </a:solidFill>
              </a:rPr>
              <a:t> vel </a:t>
            </a:r>
            <a:r>
              <a:rPr lang="en-US" sz="2800" dirty="0" err="1">
                <a:solidFill>
                  <a:schemeClr val="tx1"/>
                </a:solidFill>
              </a:rPr>
              <a:t>risus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sagittis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Phasellus</a:t>
            </a:r>
            <a:r>
              <a:rPr lang="en-US" sz="2800" dirty="0">
                <a:solidFill>
                  <a:schemeClr val="tx1"/>
                </a:solidFill>
              </a:rPr>
              <a:t> non </a:t>
            </a:r>
            <a:r>
              <a:rPr lang="en-US" sz="2800" dirty="0" err="1">
                <a:solidFill>
                  <a:schemeClr val="tx1"/>
                </a:solidFill>
              </a:rPr>
              <a:t>neque</a:t>
            </a:r>
            <a:r>
              <a:rPr lang="en-US" sz="2800" dirty="0">
                <a:solidFill>
                  <a:schemeClr val="tx1"/>
                </a:solidFill>
              </a:rPr>
              <a:t> mi. </a:t>
            </a:r>
            <a:r>
              <a:rPr lang="en-US" sz="2800" dirty="0" err="1">
                <a:solidFill>
                  <a:schemeClr val="tx1"/>
                </a:solidFill>
              </a:rPr>
              <a:t>Curabitur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ante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ullamcorper</a:t>
            </a:r>
            <a:r>
              <a:rPr lang="en-US" sz="2800" dirty="0">
                <a:solidFill>
                  <a:schemeClr val="tx1"/>
                </a:solidFill>
              </a:rPr>
              <a:t> random text I am typing in here to fill up more space and so that more of this is the same as ever and even than Can I text stops at the end of this Text box. </a:t>
            </a:r>
            <a:endParaRPr lang="en-US" sz="2800" dirty="0"/>
          </a:p>
        </p:txBody>
      </p:sp>
      <p:sp>
        <p:nvSpPr>
          <p:cNvPr id="23" name="Rectangle 22"/>
          <p:cNvSpPr/>
          <p:nvPr/>
        </p:nvSpPr>
        <p:spPr>
          <a:xfrm>
            <a:off x="931673" y="17843318"/>
            <a:ext cx="11774445" cy="8924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Information 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2790402" y="11602780"/>
            <a:ext cx="11774444" cy="60066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numCol="2" rtlCol="0" anchor="ctr"/>
          <a:lstStyle/>
          <a:p>
            <a:pPr marL="274320"/>
            <a:r>
              <a:rPr lang="en-US" sz="2800" dirty="0">
                <a:solidFill>
                  <a:schemeClr val="tx1"/>
                </a:solidFill>
              </a:rPr>
              <a:t>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dolor sit </a:t>
            </a:r>
            <a:r>
              <a:rPr lang="en-US" sz="2800" dirty="0" err="1">
                <a:solidFill>
                  <a:schemeClr val="tx1"/>
                </a:solidFill>
              </a:rPr>
              <a:t>amet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consectetur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adipiscing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Duis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ut</a:t>
            </a:r>
            <a:r>
              <a:rPr lang="en-US" sz="2800" dirty="0">
                <a:solidFill>
                  <a:schemeClr val="tx1"/>
                </a:solidFill>
              </a:rPr>
              <a:t> magna a nisi </a:t>
            </a:r>
            <a:r>
              <a:rPr lang="en-US" sz="2800" dirty="0" err="1">
                <a:solidFill>
                  <a:schemeClr val="tx1"/>
                </a:solidFill>
              </a:rPr>
              <a:t>auctor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porttitor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tincidunt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tellus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luctus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justo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feugiat</a:t>
            </a:r>
            <a:r>
              <a:rPr lang="en-US" sz="2800" dirty="0">
                <a:solidFill>
                  <a:schemeClr val="tx1"/>
                </a:solidFill>
              </a:rPr>
              <a:t> vel. </a:t>
            </a:r>
            <a:r>
              <a:rPr lang="en-US" sz="2800" dirty="0" err="1">
                <a:solidFill>
                  <a:schemeClr val="tx1"/>
                </a:solidFill>
              </a:rPr>
              <a:t>Sed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arcu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nibh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commodo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quis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nec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velit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Fusce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dapibus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augue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vel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risus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sagittis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err="1">
                <a:solidFill>
                  <a:schemeClr val="tx1"/>
                </a:solidFill>
              </a:rPr>
              <a:t>Phasellus</a:t>
            </a:r>
            <a:r>
              <a:rPr lang="en-US" sz="2800" dirty="0">
                <a:solidFill>
                  <a:schemeClr val="tx1"/>
                </a:solidFill>
              </a:rPr>
              <a:t> non </a:t>
            </a:r>
            <a:r>
              <a:rPr lang="en-US" sz="2800" dirty="0" err="1">
                <a:solidFill>
                  <a:schemeClr val="tx1"/>
                </a:solidFill>
              </a:rPr>
              <a:t>neque</a:t>
            </a:r>
            <a:r>
              <a:rPr lang="en-US" sz="2800" dirty="0">
                <a:solidFill>
                  <a:schemeClr val="tx1"/>
                </a:solidFill>
              </a:rPr>
              <a:t> mi. </a:t>
            </a:r>
            <a:r>
              <a:rPr lang="en-US" sz="2800" dirty="0" err="1">
                <a:solidFill>
                  <a:schemeClr val="tx1"/>
                </a:solidFill>
              </a:rPr>
              <a:t>Curabitur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dignissim</a:t>
            </a:r>
            <a:r>
              <a:rPr lang="en-US" sz="2800" dirty="0">
                <a:solidFill>
                  <a:schemeClr val="tx1"/>
                </a:solidFill>
              </a:rPr>
              <a:t> ante </a:t>
            </a:r>
            <a:r>
              <a:rPr lang="en-US" sz="2800" dirty="0" err="1">
                <a:solidFill>
                  <a:schemeClr val="tx1"/>
                </a:solidFill>
              </a:rPr>
              <a:t>malesuada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ullamcorper</a:t>
            </a:r>
            <a:r>
              <a:rPr lang="en-US" sz="2800" dirty="0">
                <a:solidFill>
                  <a:schemeClr val="tx1"/>
                </a:solidFill>
              </a:rPr>
              <a:t> random text I am typing in here to fill up more space and so that more of this is the same as ever and even than Can I Continue the Lorem </a:t>
            </a:r>
            <a:r>
              <a:rPr lang="en-US" sz="2800" dirty="0" err="1">
                <a:solidFill>
                  <a:schemeClr val="tx1"/>
                </a:solidFill>
              </a:rPr>
              <a:t>Ipsum</a:t>
            </a:r>
            <a:r>
              <a:rPr lang="en-US" sz="2800" dirty="0">
                <a:solidFill>
                  <a:schemeClr val="tx1"/>
                </a:solidFill>
              </a:rPr>
              <a:t> dos </a:t>
            </a:r>
            <a:r>
              <a:rPr lang="en-US" sz="2800" dirty="0" err="1">
                <a:solidFill>
                  <a:schemeClr val="tx1"/>
                </a:solidFill>
              </a:rPr>
              <a:t>santos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leite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Ich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err="1">
                <a:solidFill>
                  <a:schemeClr val="tx1"/>
                </a:solidFill>
              </a:rPr>
              <a:t>Heise</a:t>
            </a:r>
            <a:r>
              <a:rPr lang="en-US" sz="2800" dirty="0">
                <a:solidFill>
                  <a:schemeClr val="tx1"/>
                </a:solidFill>
              </a:rPr>
              <a:t> Stephen und der Bier </a:t>
            </a:r>
            <a:r>
              <a:rPr lang="en-US" sz="2800" dirty="0" err="1">
                <a:solidFill>
                  <a:schemeClr val="tx1"/>
                </a:solidFill>
              </a:rPr>
              <a:t>ist</a:t>
            </a:r>
            <a:r>
              <a:rPr lang="en-US" sz="2800" dirty="0">
                <a:solidFill>
                  <a:schemeClr val="tx1"/>
                </a:solidFill>
              </a:rPr>
              <a:t> which is happening now and will continue to happen until the text stops at the end of this Text box. </a:t>
            </a:r>
            <a:r>
              <a:rPr lang="en-US" sz="2800" dirty="0" err="1">
                <a:solidFill>
                  <a:schemeClr val="tx1"/>
                </a:solidFill>
              </a:rPr>
              <a:t>Futher</a:t>
            </a:r>
            <a:r>
              <a:rPr lang="en-US" sz="2800" dirty="0">
                <a:solidFill>
                  <a:schemeClr val="tx1"/>
                </a:solidFill>
              </a:rPr>
              <a:t> on the Lorem </a:t>
            </a:r>
            <a:r>
              <a:rPr lang="en-US" sz="2800" dirty="0" err="1">
                <a:solidFill>
                  <a:schemeClr val="tx1"/>
                </a:solidFill>
              </a:rPr>
              <a:t>Ipson</a:t>
            </a:r>
            <a:r>
              <a:rPr lang="en-US" sz="2800" dirty="0">
                <a:solidFill>
                  <a:schemeClr val="tx1"/>
                </a:solidFill>
              </a:rPr>
              <a:t> is that Human life is merely a section of time to waste in space unless one</a:t>
            </a:r>
            <a:endParaRPr lang="en-US" sz="2800" dirty="0"/>
          </a:p>
        </p:txBody>
      </p:sp>
      <p:sp>
        <p:nvSpPr>
          <p:cNvPr id="25" name="Rectangle 24"/>
          <p:cNvSpPr/>
          <p:nvPr/>
        </p:nvSpPr>
        <p:spPr>
          <a:xfrm>
            <a:off x="12790402" y="10710369"/>
            <a:ext cx="11774444" cy="89241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Information 3</a:t>
            </a:r>
          </a:p>
        </p:txBody>
      </p:sp>
      <p:graphicFrame>
        <p:nvGraphicFramePr>
          <p:cNvPr id="26" name="Chart 25"/>
          <p:cNvGraphicFramePr/>
          <p:nvPr>
            <p:extLst>
              <p:ext uri="{D42A27DB-BD31-4B8C-83A1-F6EECF244321}">
                <p14:modId xmlns:p14="http://schemas.microsoft.com/office/powerpoint/2010/main" val="47973332"/>
              </p:ext>
            </p:extLst>
          </p:nvPr>
        </p:nvGraphicFramePr>
        <p:xfrm>
          <a:off x="6029223" y="14242934"/>
          <a:ext cx="4808710" cy="3020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Rectangle 29"/>
          <p:cNvSpPr/>
          <p:nvPr/>
        </p:nvSpPr>
        <p:spPr>
          <a:xfrm>
            <a:off x="12790402" y="17843318"/>
            <a:ext cx="11774444" cy="37168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274320"/>
            <a:endParaRPr lang="en-US" b="1" dirty="0">
              <a:solidFill>
                <a:schemeClr val="tx1"/>
              </a:solidFill>
            </a:endParaRPr>
          </a:p>
          <a:p>
            <a:pPr marL="274320" algn="ctr"/>
            <a:r>
              <a:rPr lang="en-US" sz="6000" b="1" dirty="0">
                <a:solidFill>
                  <a:schemeClr val="tx1"/>
                </a:solidFill>
              </a:rPr>
              <a:t>Information 5</a:t>
            </a:r>
          </a:p>
          <a:p>
            <a:pPr marL="274320"/>
            <a:endParaRPr lang="en-US" sz="2800" dirty="0">
              <a:solidFill>
                <a:schemeClr val="tx1"/>
              </a:solidFill>
              <a:cs typeface="Arial"/>
            </a:endParaRPr>
          </a:p>
          <a:p>
            <a:pPr marL="274320"/>
            <a:r>
              <a:rPr lang="en-US" sz="2800" dirty="0">
                <a:solidFill>
                  <a:schemeClr val="tx1"/>
                </a:solidFill>
                <a:cs typeface="Arial"/>
              </a:rPr>
              <a:t>Lorem </a:t>
            </a:r>
            <a:r>
              <a:rPr lang="en-US" sz="2800" dirty="0" err="1">
                <a:solidFill>
                  <a:schemeClr val="tx1"/>
                </a:solidFill>
                <a:cs typeface="Arial"/>
              </a:rPr>
              <a:t>Ipsum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is simply dummy text of the printing and type- setting industry. Lorem </a:t>
            </a:r>
            <a:r>
              <a:rPr lang="en-US" sz="2800" dirty="0" err="1">
                <a:solidFill>
                  <a:schemeClr val="tx1"/>
                </a:solidFill>
                <a:cs typeface="Arial"/>
              </a:rPr>
              <a:t>Ipsum</a:t>
            </a:r>
            <a:r>
              <a:rPr lang="en-US" sz="2800" dirty="0">
                <a:solidFill>
                  <a:schemeClr val="tx1"/>
                </a:solidFill>
                <a:cs typeface="Arial"/>
              </a:rPr>
              <a:t> has been the industry’s standard dummy text ever since the 1500s, when an unknown printer took a galley of type and scrambled it to make a type specimen book. It has survived not only five centuries, but also the leap into electronic typesetting, remaining</a:t>
            </a:r>
            <a:endParaRPr lang="en-US" sz="2800" dirty="0">
              <a:solidFill>
                <a:schemeClr val="tx1"/>
              </a:solidFill>
              <a:effectLst/>
              <a:cs typeface="Arial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 Same Side Corner Rectangle 5"/>
          <p:cNvSpPr/>
          <p:nvPr/>
        </p:nvSpPr>
        <p:spPr>
          <a:xfrm>
            <a:off x="26603066" y="15896910"/>
            <a:ext cx="8446614" cy="6006616"/>
          </a:xfrm>
          <a:prstGeom prst="round2Same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bIns="182880" rtlCol="0" anchor="ctr"/>
          <a:lstStyle/>
          <a:p>
            <a:pPr algn="ctr"/>
            <a:r>
              <a:rPr lang="en-US" sz="6000" dirty="0"/>
              <a:t>References And Acknowledgements</a:t>
            </a:r>
          </a:p>
          <a:p>
            <a:pPr marL="514350" indent="-514350">
              <a:buAutoNum type="arabicPeriod"/>
            </a:pPr>
            <a:r>
              <a:rPr lang="en-US" sz="2800" dirty="0"/>
              <a:t>Source: </a:t>
            </a:r>
          </a:p>
          <a:p>
            <a:pPr marL="514350" indent="-514350">
              <a:buAutoNum type="arabicPeriod"/>
            </a:pPr>
            <a:r>
              <a:rPr lang="en-US" sz="2800" dirty="0"/>
              <a:t>Source: 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Source:</a:t>
            </a:r>
          </a:p>
          <a:p>
            <a:pPr marL="514350" indent="-514350">
              <a:buFontTx/>
              <a:buAutoNum type="arabicPeriod"/>
            </a:pPr>
            <a:r>
              <a:rPr lang="en-US" sz="2800" dirty="0"/>
              <a:t>Source</a:t>
            </a:r>
          </a:p>
          <a:p>
            <a:pPr marL="514350" indent="-514350">
              <a:buAutoNum type="arabicPeriod"/>
            </a:pPr>
            <a:r>
              <a:rPr lang="en-US" sz="2800" dirty="0"/>
              <a:t>Acknowledge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2C5FC6-9B9F-9E45-A2B4-A0367C999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2236" y="764190"/>
            <a:ext cx="5868371" cy="3900875"/>
          </a:xfrm>
          <a:prstGeom prst="rect">
            <a:avLst/>
          </a:prstGeom>
        </p:spPr>
      </p:pic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D7770267-2FD0-8646-8CEC-D26177E5CC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9705136"/>
              </p:ext>
            </p:extLst>
          </p:nvPr>
        </p:nvGraphicFramePr>
        <p:xfrm>
          <a:off x="25468608" y="5465947"/>
          <a:ext cx="9840632" cy="9383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B8A7892-CC9C-FB4E-836E-B8A53F6702B9}"/>
              </a:ext>
            </a:extLst>
          </p:cNvPr>
          <p:cNvSpPr txBox="1"/>
          <p:nvPr/>
        </p:nvSpPr>
        <p:spPr>
          <a:xfrm>
            <a:off x="11700933" y="841518"/>
            <a:ext cx="8331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>
                <a:solidFill>
                  <a:schemeClr val="bg2">
                    <a:lumMod val="10000"/>
                  </a:schemeClr>
                </a:solidFill>
              </a:rPr>
              <a:t>Title Goes Here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099E43-1F07-E844-A787-22CD40656D56}"/>
              </a:ext>
            </a:extLst>
          </p:cNvPr>
          <p:cNvSpPr txBox="1"/>
          <p:nvPr/>
        </p:nvSpPr>
        <p:spPr>
          <a:xfrm>
            <a:off x="9414933" y="2256095"/>
            <a:ext cx="129032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This is where you can put your name 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and department, etc.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FEA7B63-9F38-D14A-AEBB-CF4B055DA6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18005" y="1611078"/>
            <a:ext cx="64008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16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1804</TotalTime>
  <Words>589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  </vt:lpstr>
    </vt:vector>
  </TitlesOfParts>
  <Company>Indiana University-Purdue University Fort Wayne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Poster Template</dc:title>
  <dc:creator>Information Technology Services</dc:creator>
  <cp:lastModifiedBy>Microsoft Office User</cp:lastModifiedBy>
  <cp:revision>38</cp:revision>
  <dcterms:created xsi:type="dcterms:W3CDTF">2015-02-10T14:27:11Z</dcterms:created>
  <dcterms:modified xsi:type="dcterms:W3CDTF">2021-12-13T21:53:04Z</dcterms:modified>
</cp:coreProperties>
</file>